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39" autoAdjust="0"/>
  </p:normalViewPr>
  <p:slideViewPr>
    <p:cSldViewPr>
      <p:cViewPr>
        <p:scale>
          <a:sx n="98" d="100"/>
          <a:sy n="98" d="100"/>
        </p:scale>
        <p:origin x="-2004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DCBAAA9-43ED-480A-BD5D-4B3AB07C7B74}" type="datetimeFigureOut">
              <a:rPr lang="hu-HU"/>
              <a:pPr>
                <a:defRPr/>
              </a:pPr>
              <a:t>2014.10.02.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u-H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0C4E73D-3968-4F5F-A1CE-5EB5B2C88F3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F1064-E697-4A1C-8E52-B79EBCEDA053}" type="datetime1">
              <a:rPr lang="hu-HU"/>
              <a:pPr>
                <a:defRPr/>
              </a:pPr>
              <a:t>2014.10.02.</a:t>
            </a:fld>
            <a:endParaRPr lang="hu-HU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A3F8A-47F8-48A9-88C9-49F6A58296E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DB542-D932-4532-8A5A-FBBFD4084DD2}" type="datetime1">
              <a:rPr lang="hu-HU"/>
              <a:pPr>
                <a:defRPr/>
              </a:pPr>
              <a:t>2014.10.02.</a:t>
            </a:fld>
            <a:endParaRPr lang="hu-H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009D2-80A3-4B8F-834D-52A3910AC85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AE4FB-245B-4297-8E02-A827566E2475}" type="datetime1">
              <a:rPr lang="hu-HU"/>
              <a:pPr>
                <a:defRPr/>
              </a:pPr>
              <a:t>2014.10.02.</a:t>
            </a:fld>
            <a:endParaRPr lang="hu-H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348C-B86D-44F8-B627-586C4C575D2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7866E-503C-4C45-8F09-14E6BA82DA75}" type="datetime1">
              <a:rPr lang="hu-HU"/>
              <a:pPr>
                <a:defRPr/>
              </a:pPr>
              <a:t>2014.10.02.</a:t>
            </a:fld>
            <a:endParaRPr lang="hu-H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56145-C283-4788-ABC7-296BECF3EEE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B6643-AEEA-4235-A341-C140F3B929DD}" type="datetime1">
              <a:rPr lang="hu-HU"/>
              <a:pPr>
                <a:defRPr/>
              </a:pPr>
              <a:t>2014.10.02.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D9B3F-161C-4ECA-B878-E7D4D96A06D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DC2F9-218C-484A-B851-2764C83D02BD}" type="datetime1">
              <a:rPr lang="hu-HU"/>
              <a:pPr>
                <a:defRPr/>
              </a:pPr>
              <a:t>2014.10.02.</a:t>
            </a:fld>
            <a:endParaRPr lang="hu-H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98501-8D12-45C8-8ACD-3DDBCCE8339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6F4AF-2196-4683-AFF9-5B083F26BC7E}" type="datetime1">
              <a:rPr lang="hu-HU"/>
              <a:pPr>
                <a:defRPr/>
              </a:pPr>
              <a:t>2014.10.02.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F9145-C664-4590-A715-8DC8FC65FCA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1C131-DFB1-44D5-99BB-BCDCE8F60258}" type="datetime1">
              <a:rPr lang="hu-HU"/>
              <a:pPr>
                <a:defRPr/>
              </a:pPr>
              <a:t>2014.10.02.</a:t>
            </a:fld>
            <a:endParaRPr lang="hu-H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959CB-A1E0-490E-ABC5-4B6B4160DD9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2EE06-711D-4A7E-B57E-3AD2AE2ABEC0}" type="datetime1">
              <a:rPr lang="hu-HU"/>
              <a:pPr>
                <a:defRPr/>
              </a:pPr>
              <a:t>2014.10.02.</a:t>
            </a:fld>
            <a:endParaRPr lang="hu-H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1F6D0-BF5B-41DE-A248-7EEFC7E0ADC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67F52-BB4B-4718-983B-CC9FA631E53B}" type="datetime1">
              <a:rPr lang="hu-HU"/>
              <a:pPr>
                <a:defRPr/>
              </a:pPr>
              <a:t>2014.10.02.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7C994-9A6F-4305-BF64-8D024AE2460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A23E0-6755-4564-B223-D1E57E3F7FD8}" type="datetime1">
              <a:rPr lang="hu-HU"/>
              <a:pPr>
                <a:defRPr/>
              </a:pPr>
              <a:t>2014.10.02.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C66FB-2758-4435-AFA3-931D3679BBB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955C61F-EA74-4D3A-8E25-DB4238A98DCE}" type="datetime1">
              <a:rPr lang="hu-HU"/>
              <a:pPr>
                <a:defRPr/>
              </a:pPr>
              <a:t>2014.10.02.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C0BCDE4-AEAC-4E7D-BE5E-D8D0217FA98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6" r:id="rId5"/>
    <p:sldLayoutId id="2147483681" r:id="rId6"/>
    <p:sldLayoutId id="2147483680" r:id="rId7"/>
    <p:sldLayoutId id="2147483687" r:id="rId8"/>
    <p:sldLayoutId id="2147483688" r:id="rId9"/>
    <p:sldLayoutId id="2147483679" r:id="rId10"/>
    <p:sldLayoutId id="2147483678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smtClean="0"/>
              <a:t>Novotrade Rt.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Érdekességek II.</a:t>
            </a:r>
          </a:p>
        </p:txBody>
      </p:sp>
      <p:pic>
        <p:nvPicPr>
          <p:cNvPr id="2355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763713"/>
            <a:ext cx="7467600" cy="4200525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828A13-DB49-4CB0-AB7B-4E7909A47B82}" type="slidenum">
              <a:rPr lang="hu-HU"/>
              <a:pPr>
                <a:defRPr/>
              </a:pPr>
              <a:t>10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Érdekességek III.</a:t>
            </a:r>
          </a:p>
        </p:txBody>
      </p:sp>
      <p:pic>
        <p:nvPicPr>
          <p:cNvPr id="24578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917825" y="1600200"/>
            <a:ext cx="2546350" cy="4525963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D4AD1-E331-4418-BC0B-A1B01E008065}" type="slidenum">
              <a:rPr lang="hu-HU"/>
              <a:pPr>
                <a:defRPr/>
              </a:pPr>
              <a:t>11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Bemutatkozás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Németh Mátyás Dániel</a:t>
            </a:r>
          </a:p>
          <a:p>
            <a:r>
              <a:rPr lang="hu-HU" smtClean="0"/>
              <a:t>VIR estis szakirány</a:t>
            </a:r>
          </a:p>
          <a:p>
            <a:r>
              <a:rPr lang="hu-HU" smtClean="0"/>
              <a:t>nema87@gmail.com</a:t>
            </a:r>
          </a:p>
        </p:txBody>
      </p:sp>
      <p:pic>
        <p:nvPicPr>
          <p:cNvPr id="15363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1700213"/>
            <a:ext cx="1728788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9272-1717-4C31-B57F-D0BD53B3D216}" type="slidenum">
              <a:rPr lang="hu-HU"/>
              <a:pPr>
                <a:defRPr/>
              </a:pPr>
              <a:t>2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Tartalom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Az Rt. alapítása</a:t>
            </a:r>
          </a:p>
          <a:p>
            <a:r>
              <a:rPr lang="hu-HU" smtClean="0"/>
              <a:t>Kezdeti tevékenységek</a:t>
            </a:r>
          </a:p>
          <a:p>
            <a:r>
              <a:rPr lang="hu-HU" smtClean="0"/>
              <a:t>Jelentősebb mérföldkövek</a:t>
            </a:r>
          </a:p>
          <a:p>
            <a:r>
              <a:rPr lang="hu-HU" smtClean="0"/>
              <a:t>Élet a játékfejlesztés után</a:t>
            </a:r>
          </a:p>
          <a:p>
            <a:r>
              <a:rPr lang="hu-HU" smtClean="0"/>
              <a:t>Novotrade utóélete</a:t>
            </a:r>
          </a:p>
          <a:p>
            <a:r>
              <a:rPr lang="hu-HU" smtClean="0"/>
              <a:t>Érdekességek</a:t>
            </a:r>
          </a:p>
          <a:p>
            <a:endParaRPr lang="hu-HU" smtClean="0"/>
          </a:p>
          <a:p>
            <a:endParaRPr lang="hu-H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52AFB7-5127-4700-9910-43F06F2C5324}" type="slidenum">
              <a:rPr lang="hu-HU"/>
              <a:pPr>
                <a:defRPr/>
              </a:pPr>
              <a:t>3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/>
              <a:t>A Novotrade Rt. Alapítása</a:t>
            </a:r>
            <a:br>
              <a:rPr lang="hu-HU" dirty="0"/>
            </a:br>
            <a:endParaRPr lang="hu-HU" dirty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1983. január 6-án</a:t>
            </a:r>
          </a:p>
          <a:p>
            <a:r>
              <a:rPr lang="hu-HU" smtClean="0"/>
              <a:t>Alapítók: </a:t>
            </a:r>
          </a:p>
          <a:p>
            <a:pPr lvl="1"/>
            <a:r>
              <a:rPr lang="hu-HU" smtClean="0"/>
              <a:t>Dr. Rényi Gábor</a:t>
            </a:r>
          </a:p>
          <a:p>
            <a:pPr lvl="1"/>
            <a:r>
              <a:rPr lang="hu-HU" smtClean="0"/>
              <a:t>Dr. Szilágyi József</a:t>
            </a:r>
          </a:p>
          <a:p>
            <a:pPr lvl="1"/>
            <a:r>
              <a:rPr lang="hu-HU" smtClean="0"/>
              <a:t>93 gazdálkodó szervezet</a:t>
            </a:r>
          </a:p>
          <a:p>
            <a:r>
              <a:rPr lang="hu-HU" smtClean="0"/>
              <a:t>Miniszteri tanács külön engedélye</a:t>
            </a:r>
          </a:p>
          <a:p>
            <a:r>
              <a:rPr lang="hu-HU" smtClean="0"/>
              <a:t>Nem tartozott semelyik minisztériumhoz</a:t>
            </a:r>
          </a:p>
        </p:txBody>
      </p:sp>
      <p:pic>
        <p:nvPicPr>
          <p:cNvPr id="17411" name="Picture 3"/>
          <p:cNvPicPr>
            <a:picLocks noChangeAspect="1"/>
          </p:cNvPicPr>
          <p:nvPr/>
        </p:nvPicPr>
        <p:blipFill>
          <a:blip r:embed="rId2" cstate="print"/>
          <a:srcRect t="27510" b="14334"/>
          <a:stretch>
            <a:fillRect/>
          </a:stretch>
        </p:blipFill>
        <p:spPr bwMode="auto">
          <a:xfrm>
            <a:off x="5795963" y="1898650"/>
            <a:ext cx="1928812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21BDDB-4DCA-47C6-8995-76094D115D2B}" type="slidenum">
              <a:rPr lang="hu-HU"/>
              <a:pPr>
                <a:defRPr/>
              </a:pPr>
              <a:t>4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Kezdeti tevékenységek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713" cy="4525963"/>
          </a:xfrm>
        </p:spPr>
        <p:txBody>
          <a:bodyPr/>
          <a:lstStyle/>
          <a:p>
            <a:r>
              <a:rPr lang="hu-HU" smtClean="0"/>
              <a:t>Commodore számítógépek importja</a:t>
            </a:r>
          </a:p>
          <a:p>
            <a:r>
              <a:rPr lang="hu-HU" smtClean="0"/>
              <a:t>Játék szoftverek fejlesztése</a:t>
            </a:r>
          </a:p>
          <a:p>
            <a:r>
              <a:rPr lang="hu-HU" smtClean="0"/>
              <a:t>Nyomtatványok, könyvek kiadása</a:t>
            </a:r>
          </a:p>
          <a:p>
            <a:r>
              <a:rPr lang="hu-HU" smtClean="0"/>
              <a:t>Alkatrész értékesítés, szerviz szolgáltatás</a:t>
            </a:r>
          </a:p>
          <a:p>
            <a:r>
              <a:rPr lang="hu-HU" smtClean="0"/>
              <a:t>„Szoftverek a polcról”</a:t>
            </a:r>
          </a:p>
          <a:p>
            <a:r>
              <a:rPr lang="hu-HU" smtClean="0"/>
              <a:t>Oktatási szoftverek (Oktaszoft, Deltaszoft)</a:t>
            </a:r>
          </a:p>
          <a:p>
            <a:endParaRPr lang="hu-HU" smtClean="0"/>
          </a:p>
          <a:p>
            <a:endParaRPr lang="hu-H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D82DCC-5369-4742-ABE3-C445D0B2B037}" type="slidenum">
              <a:rPr lang="hu-HU"/>
              <a:pPr>
                <a:defRPr/>
              </a:pPr>
              <a:t>5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Jelentősebb mérföldkövek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r>
              <a:rPr lang="hu-HU" smtClean="0"/>
              <a:t>1983: 5 játékot adtak el a Commodore-nak</a:t>
            </a:r>
          </a:p>
          <a:p>
            <a:r>
              <a:rPr lang="hu-HU" smtClean="0"/>
              <a:t>1984: játék eladás az ElectronicArts-nak</a:t>
            </a:r>
          </a:p>
          <a:p>
            <a:r>
              <a:rPr lang="hu-HU" smtClean="0"/>
              <a:t>1988: Microsoft Magyarországi képviselete</a:t>
            </a:r>
          </a:p>
          <a:p>
            <a:r>
              <a:rPr lang="hu-HU" smtClean="0"/>
              <a:t>1988: Quattro (táblázatkezelő program)</a:t>
            </a:r>
          </a:p>
          <a:p>
            <a:r>
              <a:rPr lang="hu-HU" smtClean="0"/>
              <a:t>1990: Microsoft szerződés felbontása</a:t>
            </a:r>
          </a:p>
          <a:p>
            <a:r>
              <a:rPr lang="hu-HU" smtClean="0"/>
              <a:t>1993: játékfejlesztés eladása (Appaloosa Inc.)</a:t>
            </a:r>
          </a:p>
          <a:p>
            <a:r>
              <a:rPr lang="hu-HU" smtClean="0"/>
              <a:t>1999: Sunbooks projekt</a:t>
            </a:r>
          </a:p>
          <a:p>
            <a:endParaRPr lang="hu-H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C7EEA1-580A-4E0C-A323-D46BEA4BFA90}" type="slidenum">
              <a:rPr lang="hu-HU"/>
              <a:pPr>
                <a:defRPr/>
              </a:pPr>
              <a:t>6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Élet a játékfejlesztés után	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Import, szerviz, alkatrész ellátás megmaradt</a:t>
            </a:r>
          </a:p>
          <a:p>
            <a:r>
              <a:rPr lang="hu-HU" smtClean="0"/>
              <a:t>Fejlesztés (vállalatirányítási rendszerek, méréstechnikai szoftverek)</a:t>
            </a:r>
          </a:p>
          <a:p>
            <a:r>
              <a:rPr lang="hu-HU" smtClean="0"/>
              <a:t>Nyomtatvány kiadás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E3C374-F276-4F91-A92C-6775659FC26F}" type="slidenum">
              <a:rPr lang="hu-HU"/>
              <a:pPr>
                <a:defRPr/>
              </a:pPr>
              <a:t>7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Novotrade utóélete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hu-HU" dirty="0" smtClean="0"/>
              <a:t>A játékfejlesztés leválása 1993-ban, ekkor jött létre az </a:t>
            </a:r>
            <a:r>
              <a:rPr lang="hu-HU" dirty="0" err="1" smtClean="0"/>
              <a:t>Appaloosa</a:t>
            </a:r>
            <a:r>
              <a:rPr lang="hu-HU" dirty="0" smtClean="0"/>
              <a:t> Inc.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hu-HU" dirty="0" smtClean="0"/>
              <a:t>2006-ban átnevezték </a:t>
            </a:r>
            <a:r>
              <a:rPr lang="hu-HU" dirty="0" err="1" smtClean="0"/>
              <a:t>Genesis</a:t>
            </a:r>
            <a:r>
              <a:rPr lang="hu-HU" dirty="0" smtClean="0"/>
              <a:t> </a:t>
            </a:r>
            <a:r>
              <a:rPr lang="hu-HU" dirty="0" err="1" smtClean="0"/>
              <a:t>energy</a:t>
            </a:r>
            <a:r>
              <a:rPr lang="hu-HU" dirty="0" smtClean="0"/>
              <a:t> </a:t>
            </a:r>
            <a:r>
              <a:rPr lang="hu-HU" dirty="0" err="1" smtClean="0"/>
              <a:t>NyRt-re</a:t>
            </a:r>
            <a:endParaRPr lang="hu-HU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hu-HU" dirty="0" smtClean="0"/>
              <a:t>2010-ben kiszállt az alapító Dr. Rényi Gábor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hu-HU" dirty="0" smtClean="0"/>
              <a:t>2012-ben átnevezték </a:t>
            </a:r>
            <a:r>
              <a:rPr lang="hu-HU" dirty="0" err="1" smtClean="0"/>
              <a:t>Hunmining</a:t>
            </a:r>
            <a:r>
              <a:rPr lang="hu-HU" dirty="0" smtClean="0"/>
              <a:t> </a:t>
            </a:r>
            <a:r>
              <a:rPr lang="hu-HU" dirty="0" err="1" smtClean="0"/>
              <a:t>NyRt.-re</a:t>
            </a:r>
            <a:endParaRPr lang="hu-HU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hu-HU" dirty="0" smtClean="0"/>
              <a:t>Tőzsdei cég megmaradt, de teljesen más profillal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38741-7A24-4D93-AF82-CB7031DAF0A6}" type="slidenum">
              <a:rPr lang="hu-HU"/>
              <a:pPr>
                <a:defRPr/>
              </a:pPr>
              <a:t>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Érdekességek I.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CoCom lista</a:t>
            </a:r>
          </a:p>
          <a:p>
            <a:r>
              <a:rPr lang="hu-HU" smtClean="0"/>
              <a:t>1983-ban „Felkínálom népgazdasági hasznosításra” felhívás</a:t>
            </a:r>
          </a:p>
          <a:p>
            <a:r>
              <a:rPr lang="hu-HU" smtClean="0"/>
              <a:t>4-5 alkalmazott (projektmenedzserek)</a:t>
            </a:r>
          </a:p>
          <a:p>
            <a:r>
              <a:rPr lang="hu-HU" smtClean="0"/>
              <a:t>„Echo!” fejlesztése</a:t>
            </a:r>
          </a:p>
          <a:p>
            <a:r>
              <a:rPr lang="hu-HU" smtClean="0"/>
              <a:t>1988-ban modemen keresztül program küldés</a:t>
            </a:r>
          </a:p>
          <a:p>
            <a:r>
              <a:rPr lang="hu-HU" smtClean="0"/>
              <a:t>Quattro fejlesztése</a:t>
            </a:r>
          </a:p>
          <a:p>
            <a:endParaRPr lang="hu-H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888B6C-545D-442A-B6B5-9D576754E4CD}" type="slidenum">
              <a:rPr lang="hu-HU"/>
              <a:pPr>
                <a:defRPr/>
              </a:pPr>
              <a:t>9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48</TotalTime>
  <Words>237</Words>
  <Application>Microsoft Office PowerPoint</Application>
  <PresentationFormat>Diavetítés a képernyőre (4:3 oldalarány)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Technic</vt:lpstr>
      <vt:lpstr>Novotrade Rt.</vt:lpstr>
      <vt:lpstr>Bemutatkozás</vt:lpstr>
      <vt:lpstr>Tartalom</vt:lpstr>
      <vt:lpstr>A Novotrade Rt. Alapítása </vt:lpstr>
      <vt:lpstr>Kezdeti tevékenységek</vt:lpstr>
      <vt:lpstr>Jelentősebb mérföldkövek</vt:lpstr>
      <vt:lpstr>Élet a játékfejlesztés után </vt:lpstr>
      <vt:lpstr>Novotrade utóélete</vt:lpstr>
      <vt:lpstr>Érdekességek I.</vt:lpstr>
      <vt:lpstr>Érdekességek II.</vt:lpstr>
      <vt:lpstr>Érdekességek III.</vt:lpstr>
    </vt:vector>
  </TitlesOfParts>
  <Company>SAP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Novotrade Rt.</dc:title>
  <dc:creator>Nemeth, Matyas</dc:creator>
  <cp:lastModifiedBy>megyerykaroly</cp:lastModifiedBy>
  <cp:revision>7</cp:revision>
  <dcterms:created xsi:type="dcterms:W3CDTF">2014-05-04T14:51:35Z</dcterms:created>
  <dcterms:modified xsi:type="dcterms:W3CDTF">2014-10-02T17:48:51Z</dcterms:modified>
</cp:coreProperties>
</file>