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395" r:id="rId5"/>
    <p:sldId id="404" r:id="rId6"/>
    <p:sldId id="319" r:id="rId7"/>
    <p:sldId id="358" r:id="rId8"/>
    <p:sldId id="320" r:id="rId9"/>
    <p:sldId id="321" r:id="rId10"/>
    <p:sldId id="322" r:id="rId11"/>
    <p:sldId id="381" r:id="rId12"/>
    <p:sldId id="383" r:id="rId13"/>
    <p:sldId id="375" r:id="rId14"/>
    <p:sldId id="397" r:id="rId15"/>
    <p:sldId id="432" r:id="rId16"/>
    <p:sldId id="398" r:id="rId17"/>
    <p:sldId id="399" r:id="rId18"/>
    <p:sldId id="401" r:id="rId19"/>
    <p:sldId id="402" r:id="rId20"/>
    <p:sldId id="405" r:id="rId21"/>
    <p:sldId id="403" r:id="rId22"/>
    <p:sldId id="39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lnár Vince" initials="MV" lastIdx="1" clrIdx="0">
    <p:extLst>
      <p:ext uri="{19B8F6BF-5375-455C-9EA6-DF929625EA0E}">
        <p15:presenceInfo xmlns:p15="http://schemas.microsoft.com/office/powerpoint/2012/main" userId="747587b68bb4660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EED"/>
    <a:srgbClr val="0F7EB2"/>
    <a:srgbClr val="A81437"/>
    <a:srgbClr val="810F29"/>
    <a:srgbClr val="B83A55"/>
    <a:srgbClr val="7F182D"/>
    <a:srgbClr val="FFFFFF"/>
    <a:srgbClr val="20409B"/>
    <a:srgbClr val="204CC4"/>
    <a:srgbClr val="621E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Világos stíl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DF18680-E054-41AD-8BC1-D1AEF772440D}" styleName="Közepesen sötét stílus 2 – 5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Közepesen sötét stílus 2 – 3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Közepesen sötét stílus 2 – 6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52" autoAdjust="0"/>
    <p:restoredTop sz="76638" autoAdjust="0"/>
  </p:normalViewPr>
  <p:slideViewPr>
    <p:cSldViewPr snapToGrid="0">
      <p:cViewPr varScale="1">
        <p:scale>
          <a:sx n="66" d="100"/>
          <a:sy n="66" d="100"/>
        </p:scale>
        <p:origin x="1330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528"/>
    </p:cViewPr>
  </p:sorter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image" Target="../media/image102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image" Target="../media/image104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image" Target="../media/image108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image" Target="../media/image120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image" Target="../media/image123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image" Target="../media/image102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image" Target="../media/image104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image" Target="../media/image108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image" Target="../media/image120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image" Target="../media/image1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62EBB7-DFE6-4509-8496-616381DAD568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384128E-AABC-4AF0-911F-12E5A14A7508}">
      <dgm:prSet phldrT="[Szöveg]" custT="1"/>
      <dgm:spPr/>
      <dgm:t>
        <a:bodyPr/>
        <a:lstStyle/>
        <a:p>
          <a:r>
            <a:rPr lang="hu-HU" sz="2800" noProof="0" dirty="0"/>
            <a:t>(</a:t>
          </a:r>
          <a:r>
            <a:rPr lang="hu-HU" sz="2800" noProof="0" dirty="0" err="1"/>
            <a:t>Bprof</a:t>
          </a:r>
          <a:r>
            <a:rPr lang="hu-HU" sz="2800" noProof="0" dirty="0"/>
            <a:t>)</a:t>
          </a:r>
        </a:p>
      </dgm:t>
    </dgm:pt>
    <dgm:pt modelId="{E7AC29D2-3B56-464D-BA21-FD120AE48D85}" type="parTrans" cxnId="{D48B55FF-B51F-4133-BAAA-52F8B207A7DA}">
      <dgm:prSet/>
      <dgm:spPr/>
      <dgm:t>
        <a:bodyPr/>
        <a:lstStyle/>
        <a:p>
          <a:endParaRPr lang="en-US"/>
        </a:p>
      </dgm:t>
    </dgm:pt>
    <dgm:pt modelId="{A442AE0F-C920-4C2A-AC26-30E799CF8D66}" type="sibTrans" cxnId="{D48B55FF-B51F-4133-BAAA-52F8B207A7DA}">
      <dgm:prSet/>
      <dgm:spPr/>
      <dgm:t>
        <a:bodyPr/>
        <a:lstStyle/>
        <a:p>
          <a:endParaRPr lang="en-US"/>
        </a:p>
      </dgm:t>
    </dgm:pt>
    <dgm:pt modelId="{A886696D-7D79-49D2-9477-CC4AB8BF78E3}">
      <dgm:prSet phldrT="[Szöveg]" custT="1"/>
      <dgm:spPr/>
      <dgm:t>
        <a:bodyPr/>
        <a:lstStyle/>
        <a:p>
          <a:r>
            <a:rPr lang="hu-HU" sz="2800" noProof="0" dirty="0" err="1"/>
            <a:t>BSc</a:t>
          </a:r>
          <a:endParaRPr lang="hu-HU" sz="2800" noProof="0" dirty="0"/>
        </a:p>
      </dgm:t>
    </dgm:pt>
    <dgm:pt modelId="{A27B238B-76E4-46BD-B965-2CBD8A833407}" type="parTrans" cxnId="{11630BAC-6590-47ED-9C21-A14D021234B2}">
      <dgm:prSet/>
      <dgm:spPr/>
      <dgm:t>
        <a:bodyPr/>
        <a:lstStyle/>
        <a:p>
          <a:endParaRPr lang="en-US"/>
        </a:p>
      </dgm:t>
    </dgm:pt>
    <dgm:pt modelId="{5D03FADA-88D1-4B46-B6A5-06399A22A5BB}" type="sibTrans" cxnId="{11630BAC-6590-47ED-9C21-A14D021234B2}">
      <dgm:prSet/>
      <dgm:spPr/>
      <dgm:t>
        <a:bodyPr/>
        <a:lstStyle/>
        <a:p>
          <a:endParaRPr lang="en-US"/>
        </a:p>
      </dgm:t>
    </dgm:pt>
    <dgm:pt modelId="{B30BBA39-3DE8-4C2B-8040-2F58CB967DB7}">
      <dgm:prSet phldrT="[Szöveg]" custT="1"/>
      <dgm:spPr/>
      <dgm:t>
        <a:bodyPr/>
        <a:lstStyle/>
        <a:p>
          <a:r>
            <a:rPr lang="hu-HU" sz="2800" noProof="0" dirty="0" err="1"/>
            <a:t>MSc</a:t>
          </a:r>
          <a:endParaRPr lang="hu-HU" sz="2800" noProof="0" dirty="0"/>
        </a:p>
      </dgm:t>
    </dgm:pt>
    <dgm:pt modelId="{8606468B-729D-47B8-9FE9-60C7B804EFFD}" type="parTrans" cxnId="{03B1AC7D-1390-40B5-B818-C60B386E52A3}">
      <dgm:prSet/>
      <dgm:spPr/>
      <dgm:t>
        <a:bodyPr/>
        <a:lstStyle/>
        <a:p>
          <a:endParaRPr lang="en-US"/>
        </a:p>
      </dgm:t>
    </dgm:pt>
    <dgm:pt modelId="{AEB27BA8-F195-4671-9561-AA2BE802366D}" type="sibTrans" cxnId="{03B1AC7D-1390-40B5-B818-C60B386E52A3}">
      <dgm:prSet/>
      <dgm:spPr/>
      <dgm:t>
        <a:bodyPr/>
        <a:lstStyle/>
        <a:p>
          <a:endParaRPr lang="en-US"/>
        </a:p>
      </dgm:t>
    </dgm:pt>
    <dgm:pt modelId="{D6D8703D-5A18-4D5F-82C3-8143AA8C7783}">
      <dgm:prSet phldrT="[Szöveg]" custT="1"/>
      <dgm:spPr/>
      <dgm:t>
        <a:bodyPr/>
        <a:lstStyle/>
        <a:p>
          <a:r>
            <a:rPr lang="hu-HU" sz="2800" noProof="0" dirty="0"/>
            <a:t>PhD</a:t>
          </a:r>
        </a:p>
      </dgm:t>
    </dgm:pt>
    <dgm:pt modelId="{28ABF423-7718-4BBD-99E5-07696DC9DC6E}" type="parTrans" cxnId="{9C2AF262-1F07-4965-A9D5-C713DB3AAF2D}">
      <dgm:prSet/>
      <dgm:spPr/>
      <dgm:t>
        <a:bodyPr/>
        <a:lstStyle/>
        <a:p>
          <a:endParaRPr lang="en-US"/>
        </a:p>
      </dgm:t>
    </dgm:pt>
    <dgm:pt modelId="{0014C94C-3E3E-4C00-A2B9-AB289DF8D22F}" type="sibTrans" cxnId="{9C2AF262-1F07-4965-A9D5-C713DB3AAF2D}">
      <dgm:prSet/>
      <dgm:spPr/>
      <dgm:t>
        <a:bodyPr/>
        <a:lstStyle/>
        <a:p>
          <a:endParaRPr lang="en-US"/>
        </a:p>
      </dgm:t>
    </dgm:pt>
    <dgm:pt modelId="{3CF926B6-AE72-4A36-B58F-A2AEB62477AF}" type="pres">
      <dgm:prSet presAssocID="{E862EBB7-DFE6-4509-8496-616381DAD568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hu-HU"/>
        </a:p>
      </dgm:t>
    </dgm:pt>
    <dgm:pt modelId="{3D60AA58-EF85-4A64-8E5A-39699ABC52F5}" type="pres">
      <dgm:prSet presAssocID="{A384128E-AABC-4AF0-911F-12E5A14A7508}" presName="composite" presStyleCnt="0"/>
      <dgm:spPr/>
    </dgm:pt>
    <dgm:pt modelId="{6940D58D-0521-43C6-8048-64A459A3B3B7}" type="pres">
      <dgm:prSet presAssocID="{A384128E-AABC-4AF0-911F-12E5A14A7508}" presName="LShape" presStyleLbl="alignNode1" presStyleIdx="0" presStyleCnt="7"/>
      <dgm:spPr/>
    </dgm:pt>
    <dgm:pt modelId="{DFF08EEE-91BB-448C-B129-E141100C77B2}" type="pres">
      <dgm:prSet presAssocID="{A384128E-AABC-4AF0-911F-12E5A14A7508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B86B1BB-FA0E-4BF4-855F-80B674E73DE2}" type="pres">
      <dgm:prSet presAssocID="{A384128E-AABC-4AF0-911F-12E5A14A7508}" presName="Triangle" presStyleLbl="alignNode1" presStyleIdx="1" presStyleCnt="7"/>
      <dgm:spPr/>
    </dgm:pt>
    <dgm:pt modelId="{4AE35514-7F19-47AA-92DF-E87EBB12033B}" type="pres">
      <dgm:prSet presAssocID="{A442AE0F-C920-4C2A-AC26-30E799CF8D66}" presName="sibTrans" presStyleCnt="0"/>
      <dgm:spPr/>
    </dgm:pt>
    <dgm:pt modelId="{721AB8F8-84F6-4A11-B9F9-613B9B879813}" type="pres">
      <dgm:prSet presAssocID="{A442AE0F-C920-4C2A-AC26-30E799CF8D66}" presName="space" presStyleCnt="0"/>
      <dgm:spPr/>
    </dgm:pt>
    <dgm:pt modelId="{2F2F6EDC-981D-4F03-942A-ECD74A288116}" type="pres">
      <dgm:prSet presAssocID="{A886696D-7D79-49D2-9477-CC4AB8BF78E3}" presName="composite" presStyleCnt="0"/>
      <dgm:spPr/>
    </dgm:pt>
    <dgm:pt modelId="{C22AA4F0-D52F-4023-9775-FF8A6C056C1A}" type="pres">
      <dgm:prSet presAssocID="{A886696D-7D79-49D2-9477-CC4AB8BF78E3}" presName="LShape" presStyleLbl="alignNode1" presStyleIdx="2" presStyleCnt="7"/>
      <dgm:spPr/>
    </dgm:pt>
    <dgm:pt modelId="{566B3936-D301-4292-9306-61F0532433E9}" type="pres">
      <dgm:prSet presAssocID="{A886696D-7D79-49D2-9477-CC4AB8BF78E3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AE60359-A10C-419F-81FD-DFD7A12A255D}" type="pres">
      <dgm:prSet presAssocID="{A886696D-7D79-49D2-9477-CC4AB8BF78E3}" presName="Triangle" presStyleLbl="alignNode1" presStyleIdx="3" presStyleCnt="7"/>
      <dgm:spPr/>
    </dgm:pt>
    <dgm:pt modelId="{17700155-3A24-42CF-8DCB-26D9F0BF8669}" type="pres">
      <dgm:prSet presAssocID="{5D03FADA-88D1-4B46-B6A5-06399A22A5BB}" presName="sibTrans" presStyleCnt="0"/>
      <dgm:spPr/>
    </dgm:pt>
    <dgm:pt modelId="{1BB95118-EA12-4B78-B39A-E80EEFCB7DA4}" type="pres">
      <dgm:prSet presAssocID="{5D03FADA-88D1-4B46-B6A5-06399A22A5BB}" presName="space" presStyleCnt="0"/>
      <dgm:spPr/>
    </dgm:pt>
    <dgm:pt modelId="{A2E809F7-BAE5-48B5-B602-35D01E659175}" type="pres">
      <dgm:prSet presAssocID="{B30BBA39-3DE8-4C2B-8040-2F58CB967DB7}" presName="composite" presStyleCnt="0"/>
      <dgm:spPr/>
    </dgm:pt>
    <dgm:pt modelId="{3F5AD018-9BBD-4655-9DAE-470CAF8F5136}" type="pres">
      <dgm:prSet presAssocID="{B30BBA39-3DE8-4C2B-8040-2F58CB967DB7}" presName="LShape" presStyleLbl="alignNode1" presStyleIdx="4" presStyleCnt="7"/>
      <dgm:spPr/>
    </dgm:pt>
    <dgm:pt modelId="{906A81CB-F28E-4DEA-9A18-49ADD9F8C21B}" type="pres">
      <dgm:prSet presAssocID="{B30BBA39-3DE8-4C2B-8040-2F58CB967DB7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04E79CE-3153-490C-9B59-312BD4A27457}" type="pres">
      <dgm:prSet presAssocID="{B30BBA39-3DE8-4C2B-8040-2F58CB967DB7}" presName="Triangle" presStyleLbl="alignNode1" presStyleIdx="5" presStyleCnt="7"/>
      <dgm:spPr/>
    </dgm:pt>
    <dgm:pt modelId="{EAC26857-6730-42BD-9A82-E79898A8E963}" type="pres">
      <dgm:prSet presAssocID="{AEB27BA8-F195-4671-9561-AA2BE802366D}" presName="sibTrans" presStyleCnt="0"/>
      <dgm:spPr/>
    </dgm:pt>
    <dgm:pt modelId="{F15583AD-4CA6-40AF-AFC1-C2F52DA11A4E}" type="pres">
      <dgm:prSet presAssocID="{AEB27BA8-F195-4671-9561-AA2BE802366D}" presName="space" presStyleCnt="0"/>
      <dgm:spPr/>
    </dgm:pt>
    <dgm:pt modelId="{4FCDB6C5-2F6B-4A51-A956-59209905333C}" type="pres">
      <dgm:prSet presAssocID="{D6D8703D-5A18-4D5F-82C3-8143AA8C7783}" presName="composite" presStyleCnt="0"/>
      <dgm:spPr/>
    </dgm:pt>
    <dgm:pt modelId="{CE0C6CF1-4BB8-466A-89A2-F4695F65F03C}" type="pres">
      <dgm:prSet presAssocID="{D6D8703D-5A18-4D5F-82C3-8143AA8C7783}" presName="LShape" presStyleLbl="alignNode1" presStyleIdx="6" presStyleCnt="7"/>
      <dgm:spPr/>
    </dgm:pt>
    <dgm:pt modelId="{5A703F5C-B794-4FA3-A608-5CFFF924604E}" type="pres">
      <dgm:prSet presAssocID="{D6D8703D-5A18-4D5F-82C3-8143AA8C7783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7DE792C4-C460-46A5-9982-53801A4397E4}" type="presOf" srcId="{A384128E-AABC-4AF0-911F-12E5A14A7508}" destId="{DFF08EEE-91BB-448C-B129-E141100C77B2}" srcOrd="0" destOrd="0" presId="urn:microsoft.com/office/officeart/2009/3/layout/StepUpProcess"/>
    <dgm:cxn modelId="{46472D77-1ADE-4EF5-A6F9-365CEB0F391A}" type="presOf" srcId="{B30BBA39-3DE8-4C2B-8040-2F58CB967DB7}" destId="{906A81CB-F28E-4DEA-9A18-49ADD9F8C21B}" srcOrd="0" destOrd="0" presId="urn:microsoft.com/office/officeart/2009/3/layout/StepUpProcess"/>
    <dgm:cxn modelId="{66CDB8A3-18A7-49AC-932F-AEB8A8CFDBAA}" type="presOf" srcId="{A886696D-7D79-49D2-9477-CC4AB8BF78E3}" destId="{566B3936-D301-4292-9306-61F0532433E9}" srcOrd="0" destOrd="0" presId="urn:microsoft.com/office/officeart/2009/3/layout/StepUpProcess"/>
    <dgm:cxn modelId="{D48B55FF-B51F-4133-BAAA-52F8B207A7DA}" srcId="{E862EBB7-DFE6-4509-8496-616381DAD568}" destId="{A384128E-AABC-4AF0-911F-12E5A14A7508}" srcOrd="0" destOrd="0" parTransId="{E7AC29D2-3B56-464D-BA21-FD120AE48D85}" sibTransId="{A442AE0F-C920-4C2A-AC26-30E799CF8D66}"/>
    <dgm:cxn modelId="{2711CAC5-6F0D-48DA-9AEB-1EE6C5C03818}" type="presOf" srcId="{E862EBB7-DFE6-4509-8496-616381DAD568}" destId="{3CF926B6-AE72-4A36-B58F-A2AEB62477AF}" srcOrd="0" destOrd="0" presId="urn:microsoft.com/office/officeart/2009/3/layout/StepUpProcess"/>
    <dgm:cxn modelId="{11630BAC-6590-47ED-9C21-A14D021234B2}" srcId="{E862EBB7-DFE6-4509-8496-616381DAD568}" destId="{A886696D-7D79-49D2-9477-CC4AB8BF78E3}" srcOrd="1" destOrd="0" parTransId="{A27B238B-76E4-46BD-B965-2CBD8A833407}" sibTransId="{5D03FADA-88D1-4B46-B6A5-06399A22A5BB}"/>
    <dgm:cxn modelId="{03B1AC7D-1390-40B5-B818-C60B386E52A3}" srcId="{E862EBB7-DFE6-4509-8496-616381DAD568}" destId="{B30BBA39-3DE8-4C2B-8040-2F58CB967DB7}" srcOrd="2" destOrd="0" parTransId="{8606468B-729D-47B8-9FE9-60C7B804EFFD}" sibTransId="{AEB27BA8-F195-4671-9561-AA2BE802366D}"/>
    <dgm:cxn modelId="{9C2AF262-1F07-4965-A9D5-C713DB3AAF2D}" srcId="{E862EBB7-DFE6-4509-8496-616381DAD568}" destId="{D6D8703D-5A18-4D5F-82C3-8143AA8C7783}" srcOrd="3" destOrd="0" parTransId="{28ABF423-7718-4BBD-99E5-07696DC9DC6E}" sibTransId="{0014C94C-3E3E-4C00-A2B9-AB289DF8D22F}"/>
    <dgm:cxn modelId="{92B21B79-80DF-40A0-929B-FD4BC00CF42D}" type="presOf" srcId="{D6D8703D-5A18-4D5F-82C3-8143AA8C7783}" destId="{5A703F5C-B794-4FA3-A608-5CFFF924604E}" srcOrd="0" destOrd="0" presId="urn:microsoft.com/office/officeart/2009/3/layout/StepUpProcess"/>
    <dgm:cxn modelId="{040ACAE1-20BC-4F01-ADF8-1BE403E28538}" type="presParOf" srcId="{3CF926B6-AE72-4A36-B58F-A2AEB62477AF}" destId="{3D60AA58-EF85-4A64-8E5A-39699ABC52F5}" srcOrd="0" destOrd="0" presId="urn:microsoft.com/office/officeart/2009/3/layout/StepUpProcess"/>
    <dgm:cxn modelId="{BD43DFFE-E964-4CB9-9715-5B130DEDDA55}" type="presParOf" srcId="{3D60AA58-EF85-4A64-8E5A-39699ABC52F5}" destId="{6940D58D-0521-43C6-8048-64A459A3B3B7}" srcOrd="0" destOrd="0" presId="urn:microsoft.com/office/officeart/2009/3/layout/StepUpProcess"/>
    <dgm:cxn modelId="{B7F61CB0-C202-4C11-8CFB-9C0DAE685908}" type="presParOf" srcId="{3D60AA58-EF85-4A64-8E5A-39699ABC52F5}" destId="{DFF08EEE-91BB-448C-B129-E141100C77B2}" srcOrd="1" destOrd="0" presId="urn:microsoft.com/office/officeart/2009/3/layout/StepUpProcess"/>
    <dgm:cxn modelId="{D2DA1503-AF10-44BD-A6D8-87AFF8E0C2AC}" type="presParOf" srcId="{3D60AA58-EF85-4A64-8E5A-39699ABC52F5}" destId="{7B86B1BB-FA0E-4BF4-855F-80B674E73DE2}" srcOrd="2" destOrd="0" presId="urn:microsoft.com/office/officeart/2009/3/layout/StepUpProcess"/>
    <dgm:cxn modelId="{3CBEE81A-958D-433B-85C0-0FF759DBFDDC}" type="presParOf" srcId="{3CF926B6-AE72-4A36-B58F-A2AEB62477AF}" destId="{4AE35514-7F19-47AA-92DF-E87EBB12033B}" srcOrd="1" destOrd="0" presId="urn:microsoft.com/office/officeart/2009/3/layout/StepUpProcess"/>
    <dgm:cxn modelId="{6FAAEC0D-B499-4ADE-8466-1F8CADE82D75}" type="presParOf" srcId="{4AE35514-7F19-47AA-92DF-E87EBB12033B}" destId="{721AB8F8-84F6-4A11-B9F9-613B9B879813}" srcOrd="0" destOrd="0" presId="urn:microsoft.com/office/officeart/2009/3/layout/StepUpProcess"/>
    <dgm:cxn modelId="{BD7E5833-73D2-4660-8F3E-A70C88821E9E}" type="presParOf" srcId="{3CF926B6-AE72-4A36-B58F-A2AEB62477AF}" destId="{2F2F6EDC-981D-4F03-942A-ECD74A288116}" srcOrd="2" destOrd="0" presId="urn:microsoft.com/office/officeart/2009/3/layout/StepUpProcess"/>
    <dgm:cxn modelId="{C5C5BB57-071B-4C31-B7EF-2FDD7B035082}" type="presParOf" srcId="{2F2F6EDC-981D-4F03-942A-ECD74A288116}" destId="{C22AA4F0-D52F-4023-9775-FF8A6C056C1A}" srcOrd="0" destOrd="0" presId="urn:microsoft.com/office/officeart/2009/3/layout/StepUpProcess"/>
    <dgm:cxn modelId="{B9CCE62B-84E0-40F2-99B5-D72AEDBF25CF}" type="presParOf" srcId="{2F2F6EDC-981D-4F03-942A-ECD74A288116}" destId="{566B3936-D301-4292-9306-61F0532433E9}" srcOrd="1" destOrd="0" presId="urn:microsoft.com/office/officeart/2009/3/layout/StepUpProcess"/>
    <dgm:cxn modelId="{8ABF6740-26FA-4A01-BD0D-8F3049E715D1}" type="presParOf" srcId="{2F2F6EDC-981D-4F03-942A-ECD74A288116}" destId="{4AE60359-A10C-419F-81FD-DFD7A12A255D}" srcOrd="2" destOrd="0" presId="urn:microsoft.com/office/officeart/2009/3/layout/StepUpProcess"/>
    <dgm:cxn modelId="{16712F58-ADE5-4DBF-94F0-9D563A0F5925}" type="presParOf" srcId="{3CF926B6-AE72-4A36-B58F-A2AEB62477AF}" destId="{17700155-3A24-42CF-8DCB-26D9F0BF8669}" srcOrd="3" destOrd="0" presId="urn:microsoft.com/office/officeart/2009/3/layout/StepUpProcess"/>
    <dgm:cxn modelId="{B6A1DCAB-BB8B-4210-853F-F4EF4F5B64AA}" type="presParOf" srcId="{17700155-3A24-42CF-8DCB-26D9F0BF8669}" destId="{1BB95118-EA12-4B78-B39A-E80EEFCB7DA4}" srcOrd="0" destOrd="0" presId="urn:microsoft.com/office/officeart/2009/3/layout/StepUpProcess"/>
    <dgm:cxn modelId="{75C90BA9-3CE7-4624-B8B8-C55F272B20C1}" type="presParOf" srcId="{3CF926B6-AE72-4A36-B58F-A2AEB62477AF}" destId="{A2E809F7-BAE5-48B5-B602-35D01E659175}" srcOrd="4" destOrd="0" presId="urn:microsoft.com/office/officeart/2009/3/layout/StepUpProcess"/>
    <dgm:cxn modelId="{D7EEA21B-2B17-4B0E-92BC-6C6AC65B1E98}" type="presParOf" srcId="{A2E809F7-BAE5-48B5-B602-35D01E659175}" destId="{3F5AD018-9BBD-4655-9DAE-470CAF8F5136}" srcOrd="0" destOrd="0" presId="urn:microsoft.com/office/officeart/2009/3/layout/StepUpProcess"/>
    <dgm:cxn modelId="{09E70BD5-31BA-4794-9BA1-D5A57AD99B2C}" type="presParOf" srcId="{A2E809F7-BAE5-48B5-B602-35D01E659175}" destId="{906A81CB-F28E-4DEA-9A18-49ADD9F8C21B}" srcOrd="1" destOrd="0" presId="urn:microsoft.com/office/officeart/2009/3/layout/StepUpProcess"/>
    <dgm:cxn modelId="{5E78C8FA-0B27-4537-BDC2-3DF0C2AFBE38}" type="presParOf" srcId="{A2E809F7-BAE5-48B5-B602-35D01E659175}" destId="{A04E79CE-3153-490C-9B59-312BD4A27457}" srcOrd="2" destOrd="0" presId="urn:microsoft.com/office/officeart/2009/3/layout/StepUpProcess"/>
    <dgm:cxn modelId="{3B0FA97A-4244-4BBA-8717-D0F4B278F5B9}" type="presParOf" srcId="{3CF926B6-AE72-4A36-B58F-A2AEB62477AF}" destId="{EAC26857-6730-42BD-9A82-E79898A8E963}" srcOrd="5" destOrd="0" presId="urn:microsoft.com/office/officeart/2009/3/layout/StepUpProcess"/>
    <dgm:cxn modelId="{5B595AE9-6481-4FF5-A186-27A3C9C07910}" type="presParOf" srcId="{EAC26857-6730-42BD-9A82-E79898A8E963}" destId="{F15583AD-4CA6-40AF-AFC1-C2F52DA11A4E}" srcOrd="0" destOrd="0" presId="urn:microsoft.com/office/officeart/2009/3/layout/StepUpProcess"/>
    <dgm:cxn modelId="{DC21000A-6039-4AA4-8892-78351183FF01}" type="presParOf" srcId="{3CF926B6-AE72-4A36-B58F-A2AEB62477AF}" destId="{4FCDB6C5-2F6B-4A51-A956-59209905333C}" srcOrd="6" destOrd="0" presId="urn:microsoft.com/office/officeart/2009/3/layout/StepUpProcess"/>
    <dgm:cxn modelId="{250D6D61-F372-4A34-A6BA-1BA2FDE5526C}" type="presParOf" srcId="{4FCDB6C5-2F6B-4A51-A956-59209905333C}" destId="{CE0C6CF1-4BB8-466A-89A2-F4695F65F03C}" srcOrd="0" destOrd="0" presId="urn:microsoft.com/office/officeart/2009/3/layout/StepUpProcess"/>
    <dgm:cxn modelId="{AF6A2BA8-0CFB-445F-9AE3-2EE5CDE91673}" type="presParOf" srcId="{4FCDB6C5-2F6B-4A51-A956-59209905333C}" destId="{5A703F5C-B794-4FA3-A608-5CFFF924604E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03B652-7D99-4563-9893-BBFED8B0CF44}" type="doc">
      <dgm:prSet loTypeId="urn:microsoft.com/office/officeart/2005/8/layout/vList4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u-HU"/>
        </a:p>
      </dgm:t>
    </dgm:pt>
    <dgm:pt modelId="{686B89CC-0C51-4002-89B0-EAFC844A6F3C}">
      <dgm:prSet custT="1"/>
      <dgm:spPr>
        <a:solidFill>
          <a:schemeClr val="accent3"/>
        </a:solidFill>
      </dgm:spPr>
      <dgm:t>
        <a:bodyPr/>
        <a:lstStyle/>
        <a:p>
          <a:r>
            <a:rPr lang="hu-HU" sz="3000" b="1" dirty="0">
              <a:solidFill>
                <a:schemeClr val="tx1"/>
              </a:solidFill>
            </a:rPr>
            <a:t>Méréstechnika, jelfeldolgozás</a:t>
          </a:r>
          <a:endParaRPr lang="hu-HU" sz="3000" dirty="0">
            <a:solidFill>
              <a:schemeClr val="tx1"/>
            </a:solidFill>
          </a:endParaRPr>
        </a:p>
      </dgm:t>
    </dgm:pt>
    <dgm:pt modelId="{30848032-CA06-4B7F-8F8B-D183409ED67C}" type="parTrans" cxnId="{504274BB-B367-40F5-92C4-9AD23DF3B0C5}">
      <dgm:prSet/>
      <dgm:spPr/>
      <dgm:t>
        <a:bodyPr/>
        <a:lstStyle/>
        <a:p>
          <a:endParaRPr lang="hu-HU"/>
        </a:p>
      </dgm:t>
    </dgm:pt>
    <dgm:pt modelId="{C401C566-8EF3-4272-A389-87718D9328E2}" type="sibTrans" cxnId="{504274BB-B367-40F5-92C4-9AD23DF3B0C5}">
      <dgm:prSet/>
      <dgm:spPr/>
      <dgm:t>
        <a:bodyPr/>
        <a:lstStyle/>
        <a:p>
          <a:endParaRPr lang="hu-HU"/>
        </a:p>
      </dgm:t>
    </dgm:pt>
    <dgm:pt modelId="{E523D56E-0FF9-4FD9-91BA-696C9D7AEADB}">
      <dgm:prSet custT="1"/>
      <dgm:spPr>
        <a:solidFill>
          <a:schemeClr val="accent3"/>
        </a:solidFill>
      </dgm:spPr>
      <dgm:t>
        <a:bodyPr/>
        <a:lstStyle/>
        <a:p>
          <a:r>
            <a:rPr lang="hu-HU" sz="2000" dirty="0">
              <a:solidFill>
                <a:schemeClr val="tx1"/>
              </a:solidFill>
            </a:rPr>
            <a:t>Orvosbiológiai méréstechnika (</a:t>
          </a:r>
          <a:r>
            <a:rPr lang="hu-HU" sz="2000" dirty="0" err="1">
              <a:solidFill>
                <a:schemeClr val="tx1"/>
              </a:solidFill>
            </a:rPr>
            <a:t>Eü</a:t>
          </a:r>
          <a:r>
            <a:rPr lang="hu-HU" sz="2000" dirty="0">
              <a:solidFill>
                <a:schemeClr val="tx1"/>
              </a:solidFill>
            </a:rPr>
            <a:t>. alaptárgy)</a:t>
          </a:r>
        </a:p>
      </dgm:t>
    </dgm:pt>
    <dgm:pt modelId="{8D272225-3AF5-4A13-911F-B4A5514380D5}" type="parTrans" cxnId="{49FAF802-4E81-4003-BF6F-BD12FE7BA4EB}">
      <dgm:prSet/>
      <dgm:spPr/>
      <dgm:t>
        <a:bodyPr/>
        <a:lstStyle/>
        <a:p>
          <a:endParaRPr lang="hu-HU"/>
        </a:p>
      </dgm:t>
    </dgm:pt>
    <dgm:pt modelId="{A3A94750-048B-45AC-8236-55C363370E41}" type="sibTrans" cxnId="{49FAF802-4E81-4003-BF6F-BD12FE7BA4EB}">
      <dgm:prSet/>
      <dgm:spPr/>
      <dgm:t>
        <a:bodyPr/>
        <a:lstStyle/>
        <a:p>
          <a:endParaRPr lang="hu-HU"/>
        </a:p>
      </dgm:t>
    </dgm:pt>
    <dgm:pt modelId="{E8EF6913-7820-4E64-B29C-F9632FA3DEE7}">
      <dgm:prSet custT="1"/>
      <dgm:spPr>
        <a:solidFill>
          <a:schemeClr val="accent3"/>
        </a:solidFill>
      </dgm:spPr>
      <dgm:t>
        <a:bodyPr/>
        <a:lstStyle/>
        <a:p>
          <a:r>
            <a:rPr lang="hu-HU" sz="2000" dirty="0">
              <a:solidFill>
                <a:schemeClr val="tx1"/>
              </a:solidFill>
            </a:rPr>
            <a:t>Intelligens beágyazott rendszerek / beágyazott MI (</a:t>
          </a:r>
          <a:r>
            <a:rPr lang="hu-HU" sz="2000" dirty="0" err="1">
              <a:solidFill>
                <a:schemeClr val="tx1"/>
              </a:solidFill>
            </a:rPr>
            <a:t>vill</a:t>
          </a:r>
          <a:r>
            <a:rPr lang="hu-HU" sz="2000" dirty="0">
              <a:solidFill>
                <a:schemeClr val="tx1"/>
              </a:solidFill>
            </a:rPr>
            <a:t>. </a:t>
          </a:r>
          <a:r>
            <a:rPr lang="hu-HU" sz="2000" dirty="0" err="1">
              <a:solidFill>
                <a:schemeClr val="tx1"/>
              </a:solidFill>
            </a:rPr>
            <a:t>MSc</a:t>
          </a:r>
          <a:r>
            <a:rPr lang="hu-HU" sz="2000" dirty="0">
              <a:solidFill>
                <a:schemeClr val="tx1"/>
              </a:solidFill>
            </a:rPr>
            <a:t> </a:t>
          </a:r>
          <a:r>
            <a:rPr lang="hu-HU" sz="2000" dirty="0" err="1">
              <a:solidFill>
                <a:schemeClr val="tx1"/>
              </a:solidFill>
            </a:rPr>
            <a:t>főspec</a:t>
          </a:r>
          <a:r>
            <a:rPr lang="hu-HU" sz="2000" dirty="0">
              <a:solidFill>
                <a:schemeClr val="tx1"/>
              </a:solidFill>
            </a:rPr>
            <a:t>.)</a:t>
          </a:r>
        </a:p>
      </dgm:t>
    </dgm:pt>
    <dgm:pt modelId="{640E3F94-BACD-43A0-9EB4-B61304D38D9F}" type="parTrans" cxnId="{0476AF81-F52A-4226-984C-9FC027C932B8}">
      <dgm:prSet/>
      <dgm:spPr/>
      <dgm:t>
        <a:bodyPr/>
        <a:lstStyle/>
        <a:p>
          <a:endParaRPr lang="hu-HU"/>
        </a:p>
      </dgm:t>
    </dgm:pt>
    <dgm:pt modelId="{76C0B0D5-91D8-4CEA-B56D-236D0A180F1E}" type="sibTrans" cxnId="{0476AF81-F52A-4226-984C-9FC027C932B8}">
      <dgm:prSet/>
      <dgm:spPr/>
      <dgm:t>
        <a:bodyPr/>
        <a:lstStyle/>
        <a:p>
          <a:endParaRPr lang="hu-HU"/>
        </a:p>
      </dgm:t>
    </dgm:pt>
    <dgm:pt modelId="{88E14FDE-C4AE-4094-8BB9-C58596B37CB8}">
      <dgm:prSet custT="1"/>
      <dgm:spPr>
        <a:solidFill>
          <a:schemeClr val="accent3"/>
        </a:solidFill>
      </dgm:spPr>
      <dgm:t>
        <a:bodyPr/>
        <a:lstStyle/>
        <a:p>
          <a:r>
            <a:rPr lang="hu-HU" sz="2000" dirty="0">
              <a:solidFill>
                <a:schemeClr val="tx1"/>
              </a:solidFill>
            </a:rPr>
            <a:t>Dinamikus rendszerek modellezése és identifikációja (PhD tárgy)</a:t>
          </a:r>
        </a:p>
      </dgm:t>
    </dgm:pt>
    <dgm:pt modelId="{338A0DD9-649B-4E94-9B94-7A37E3E0B905}" type="parTrans" cxnId="{7E1BD9A8-ED8C-4A77-8DA9-932D8FF3ACB9}">
      <dgm:prSet/>
      <dgm:spPr/>
      <dgm:t>
        <a:bodyPr/>
        <a:lstStyle/>
        <a:p>
          <a:endParaRPr lang="hu-HU"/>
        </a:p>
      </dgm:t>
    </dgm:pt>
    <dgm:pt modelId="{E377D364-C8CD-4ECF-8793-4C7697B71D2E}" type="sibTrans" cxnId="{7E1BD9A8-ED8C-4A77-8DA9-932D8FF3ACB9}">
      <dgm:prSet/>
      <dgm:spPr/>
      <dgm:t>
        <a:bodyPr/>
        <a:lstStyle/>
        <a:p>
          <a:endParaRPr lang="hu-HU"/>
        </a:p>
      </dgm:t>
    </dgm:pt>
    <dgm:pt modelId="{E2A898F7-9781-42EE-96B5-B01FBD8509E9}">
      <dgm:prSet custT="1"/>
      <dgm:spPr>
        <a:solidFill>
          <a:schemeClr val="accent2"/>
        </a:solidFill>
      </dgm:spPr>
      <dgm:t>
        <a:bodyPr/>
        <a:lstStyle/>
        <a:p>
          <a:r>
            <a:rPr lang="hu-HU" sz="3000" b="1" dirty="0">
              <a:solidFill>
                <a:schemeClr val="tx1"/>
              </a:solidFill>
            </a:rPr>
            <a:t>Mesterséges Intelligencia</a:t>
          </a:r>
          <a:endParaRPr lang="hu-HU" sz="3000" dirty="0">
            <a:solidFill>
              <a:schemeClr val="tx1"/>
            </a:solidFill>
          </a:endParaRPr>
        </a:p>
      </dgm:t>
    </dgm:pt>
    <dgm:pt modelId="{4BC28C33-D920-416C-92E2-3A71AA2DE051}" type="parTrans" cxnId="{BAB6D6FE-98D1-46CA-B079-505B38BC2185}">
      <dgm:prSet/>
      <dgm:spPr/>
      <dgm:t>
        <a:bodyPr/>
        <a:lstStyle/>
        <a:p>
          <a:endParaRPr lang="hu-HU"/>
        </a:p>
      </dgm:t>
    </dgm:pt>
    <dgm:pt modelId="{EBFA326A-407B-4C18-A7CA-99EAAD2175F0}" type="sibTrans" cxnId="{BAB6D6FE-98D1-46CA-B079-505B38BC2185}">
      <dgm:prSet/>
      <dgm:spPr/>
      <dgm:t>
        <a:bodyPr/>
        <a:lstStyle/>
        <a:p>
          <a:endParaRPr lang="hu-HU"/>
        </a:p>
      </dgm:t>
    </dgm:pt>
    <dgm:pt modelId="{D4B59E8F-4ECF-45CD-895E-C2BECEC227FE}">
      <dgm:prSet custT="1"/>
      <dgm:spPr>
        <a:solidFill>
          <a:schemeClr val="accent2"/>
        </a:solidFill>
      </dgm:spPr>
      <dgm:t>
        <a:bodyPr/>
        <a:lstStyle/>
        <a:p>
          <a:r>
            <a:rPr lang="hu-HU" sz="2000" dirty="0">
              <a:solidFill>
                <a:schemeClr val="tx1"/>
              </a:solidFill>
            </a:rPr>
            <a:t>Intelligens adatelemzés és döntéstámogatás (</a:t>
          </a:r>
          <a:r>
            <a:rPr lang="hu-HU" sz="2000" dirty="0" err="1">
              <a:solidFill>
                <a:schemeClr val="tx1"/>
              </a:solidFill>
            </a:rPr>
            <a:t>inf</a:t>
          </a:r>
          <a:r>
            <a:rPr lang="hu-HU" sz="2000" dirty="0">
              <a:solidFill>
                <a:schemeClr val="tx1"/>
              </a:solidFill>
            </a:rPr>
            <a:t>. </a:t>
          </a:r>
          <a:r>
            <a:rPr lang="hu-HU" sz="2000" dirty="0" err="1">
              <a:solidFill>
                <a:schemeClr val="tx1"/>
              </a:solidFill>
            </a:rPr>
            <a:t>MSc</a:t>
          </a:r>
          <a:r>
            <a:rPr lang="hu-HU" sz="2000" dirty="0">
              <a:solidFill>
                <a:schemeClr val="tx1"/>
              </a:solidFill>
            </a:rPr>
            <a:t> </a:t>
          </a:r>
          <a:r>
            <a:rPr lang="hu-HU" sz="2000" dirty="0" err="1">
              <a:solidFill>
                <a:schemeClr val="tx1"/>
              </a:solidFill>
            </a:rPr>
            <a:t>főspec</a:t>
          </a:r>
          <a:r>
            <a:rPr lang="hu-HU" sz="2000" dirty="0">
              <a:solidFill>
                <a:schemeClr val="tx1"/>
              </a:solidFill>
            </a:rPr>
            <a:t>)</a:t>
          </a:r>
        </a:p>
      </dgm:t>
    </dgm:pt>
    <dgm:pt modelId="{89950C0E-8F11-4C76-8CB6-E9260E8CA5CA}" type="parTrans" cxnId="{B0A29DBA-43AF-4C8C-A93F-E637567F9AA9}">
      <dgm:prSet/>
      <dgm:spPr/>
      <dgm:t>
        <a:bodyPr/>
        <a:lstStyle/>
        <a:p>
          <a:endParaRPr lang="hu-HU"/>
        </a:p>
      </dgm:t>
    </dgm:pt>
    <dgm:pt modelId="{F4698EBB-3AFA-4258-AFA3-8DE10771EA7E}" type="sibTrans" cxnId="{B0A29DBA-43AF-4C8C-A93F-E637567F9AA9}">
      <dgm:prSet/>
      <dgm:spPr/>
      <dgm:t>
        <a:bodyPr/>
        <a:lstStyle/>
        <a:p>
          <a:endParaRPr lang="hu-HU"/>
        </a:p>
      </dgm:t>
    </dgm:pt>
    <dgm:pt modelId="{73CCFAD1-8C77-44A9-B189-50ABE6244F1F}">
      <dgm:prSet custT="1"/>
      <dgm:spPr>
        <a:solidFill>
          <a:schemeClr val="accent2"/>
        </a:solidFill>
      </dgm:spPr>
      <dgm:t>
        <a:bodyPr/>
        <a:lstStyle/>
        <a:p>
          <a:r>
            <a:rPr lang="hu-HU" sz="2000" dirty="0">
              <a:solidFill>
                <a:schemeClr val="tx1"/>
              </a:solidFill>
            </a:rPr>
            <a:t>Megbízható mesterséges intelligencia és adatelemzés (</a:t>
          </a:r>
          <a:r>
            <a:rPr lang="hu-HU" sz="2000" dirty="0" err="1">
              <a:solidFill>
                <a:schemeClr val="tx1"/>
              </a:solidFill>
            </a:rPr>
            <a:t>inf</a:t>
          </a:r>
          <a:r>
            <a:rPr lang="hu-HU" sz="2000" dirty="0">
              <a:solidFill>
                <a:schemeClr val="tx1"/>
              </a:solidFill>
            </a:rPr>
            <a:t>. </a:t>
          </a:r>
          <a:r>
            <a:rPr lang="hu-HU" sz="2000" dirty="0" err="1">
              <a:solidFill>
                <a:schemeClr val="tx1"/>
              </a:solidFill>
            </a:rPr>
            <a:t>MSc</a:t>
          </a:r>
          <a:r>
            <a:rPr lang="hu-HU" sz="2000" dirty="0">
              <a:solidFill>
                <a:schemeClr val="tx1"/>
              </a:solidFill>
            </a:rPr>
            <a:t>)</a:t>
          </a:r>
        </a:p>
      </dgm:t>
    </dgm:pt>
    <dgm:pt modelId="{CEC09C04-B71E-4086-84F7-DC47B059A734}" type="parTrans" cxnId="{206C7088-D282-4677-AE67-5C3E2085CE1B}">
      <dgm:prSet/>
      <dgm:spPr/>
      <dgm:t>
        <a:bodyPr/>
        <a:lstStyle/>
        <a:p>
          <a:endParaRPr lang="hu-HU"/>
        </a:p>
      </dgm:t>
    </dgm:pt>
    <dgm:pt modelId="{BEB040C2-F47C-4E8C-8BA8-CDB58C30B3C4}" type="sibTrans" cxnId="{206C7088-D282-4677-AE67-5C3E2085CE1B}">
      <dgm:prSet/>
      <dgm:spPr/>
      <dgm:t>
        <a:bodyPr/>
        <a:lstStyle/>
        <a:p>
          <a:endParaRPr lang="hu-HU"/>
        </a:p>
      </dgm:t>
    </dgm:pt>
    <dgm:pt modelId="{E91DD4D8-9F7E-40F3-9C8F-210989CDEF3A}">
      <dgm:prSet custT="1"/>
      <dgm:spPr>
        <a:solidFill>
          <a:schemeClr val="accent2"/>
        </a:solidFill>
      </dgm:spPr>
      <dgm:t>
        <a:bodyPr/>
        <a:lstStyle/>
        <a:p>
          <a:r>
            <a:rPr lang="hu-HU" sz="2000" dirty="0">
              <a:solidFill>
                <a:schemeClr val="tx1"/>
              </a:solidFill>
            </a:rPr>
            <a:t>Mesterséges általános intelligencia (</a:t>
          </a:r>
          <a:r>
            <a:rPr lang="hu-HU" sz="2000" dirty="0" err="1">
              <a:solidFill>
                <a:schemeClr val="tx1"/>
              </a:solidFill>
            </a:rPr>
            <a:t>inf</a:t>
          </a:r>
          <a:r>
            <a:rPr lang="hu-HU" sz="2000" dirty="0">
              <a:solidFill>
                <a:schemeClr val="tx1"/>
              </a:solidFill>
            </a:rPr>
            <a:t>. választható tárgy)</a:t>
          </a:r>
        </a:p>
      </dgm:t>
    </dgm:pt>
    <dgm:pt modelId="{956FB05D-92E9-433B-8D34-5DBAF1FB90F6}" type="parTrans" cxnId="{53697CAB-D184-4ACD-98CB-A73F4EAB9BFD}">
      <dgm:prSet/>
      <dgm:spPr/>
      <dgm:t>
        <a:bodyPr/>
        <a:lstStyle/>
        <a:p>
          <a:endParaRPr lang="hu-HU"/>
        </a:p>
      </dgm:t>
    </dgm:pt>
    <dgm:pt modelId="{88A8B2F2-9855-456C-BE7C-CBC9D45D7328}" type="sibTrans" cxnId="{53697CAB-D184-4ACD-98CB-A73F4EAB9BFD}">
      <dgm:prSet/>
      <dgm:spPr/>
      <dgm:t>
        <a:bodyPr/>
        <a:lstStyle/>
        <a:p>
          <a:endParaRPr lang="hu-HU"/>
        </a:p>
      </dgm:t>
    </dgm:pt>
    <dgm:pt modelId="{7973B72C-933C-4170-9D16-CE373014F0B1}">
      <dgm:prSet custT="1"/>
      <dgm:spPr>
        <a:solidFill>
          <a:schemeClr val="accent3"/>
        </a:solidFill>
      </dgm:spPr>
      <dgm:t>
        <a:bodyPr/>
        <a:lstStyle/>
        <a:p>
          <a:r>
            <a:rPr lang="hu-HU" sz="2000" dirty="0">
              <a:solidFill>
                <a:schemeClr val="tx1"/>
              </a:solidFill>
            </a:rPr>
            <a:t>Méréstechnika (</a:t>
          </a:r>
          <a:r>
            <a:rPr lang="hu-HU" sz="2000" dirty="0" err="1">
              <a:solidFill>
                <a:schemeClr val="tx1"/>
              </a:solidFill>
            </a:rPr>
            <a:t>vill</a:t>
          </a:r>
          <a:r>
            <a:rPr lang="hu-HU" sz="2000" dirty="0">
              <a:solidFill>
                <a:schemeClr val="tx1"/>
              </a:solidFill>
            </a:rPr>
            <a:t>. </a:t>
          </a:r>
          <a:r>
            <a:rPr lang="hu-HU" sz="2000" dirty="0" err="1">
              <a:solidFill>
                <a:schemeClr val="tx1"/>
              </a:solidFill>
            </a:rPr>
            <a:t>BSc</a:t>
          </a:r>
          <a:r>
            <a:rPr lang="hu-HU" sz="2000" dirty="0">
              <a:solidFill>
                <a:schemeClr val="tx1"/>
              </a:solidFill>
            </a:rPr>
            <a:t> alaptárgy)</a:t>
          </a:r>
        </a:p>
      </dgm:t>
    </dgm:pt>
    <dgm:pt modelId="{7D4096BE-C59E-4FB0-B7E8-BE4B2D58723C}" type="parTrans" cxnId="{3E7FA940-3502-40F5-964B-B48BFCC8803F}">
      <dgm:prSet/>
      <dgm:spPr/>
      <dgm:t>
        <a:bodyPr/>
        <a:lstStyle/>
        <a:p>
          <a:endParaRPr lang="hu-HU"/>
        </a:p>
      </dgm:t>
    </dgm:pt>
    <dgm:pt modelId="{F19479C7-CE17-4827-9394-E6B474A67E22}" type="sibTrans" cxnId="{3E7FA940-3502-40F5-964B-B48BFCC8803F}">
      <dgm:prSet/>
      <dgm:spPr/>
      <dgm:t>
        <a:bodyPr/>
        <a:lstStyle/>
        <a:p>
          <a:endParaRPr lang="hu-HU"/>
        </a:p>
      </dgm:t>
    </dgm:pt>
    <dgm:pt modelId="{560601BA-678D-4EB6-8156-0948C1312821}">
      <dgm:prSet custT="1"/>
      <dgm:spPr>
        <a:solidFill>
          <a:schemeClr val="accent2"/>
        </a:solidFill>
      </dgm:spPr>
      <dgm:t>
        <a:bodyPr/>
        <a:lstStyle/>
        <a:p>
          <a:r>
            <a:rPr lang="hu-HU" sz="2000" dirty="0">
              <a:solidFill>
                <a:schemeClr val="tx1"/>
              </a:solidFill>
            </a:rPr>
            <a:t>Mesterséges intelligencia (</a:t>
          </a:r>
          <a:r>
            <a:rPr lang="hu-HU" sz="2000" dirty="0" err="1">
              <a:solidFill>
                <a:schemeClr val="tx1"/>
              </a:solidFill>
            </a:rPr>
            <a:t>inf</a:t>
          </a:r>
          <a:r>
            <a:rPr lang="hu-HU" sz="2000" dirty="0">
              <a:solidFill>
                <a:schemeClr val="tx1"/>
              </a:solidFill>
            </a:rPr>
            <a:t>. </a:t>
          </a:r>
          <a:r>
            <a:rPr lang="hu-HU" sz="2000" dirty="0" err="1">
              <a:solidFill>
                <a:schemeClr val="tx1"/>
              </a:solidFill>
            </a:rPr>
            <a:t>BSc</a:t>
          </a:r>
          <a:r>
            <a:rPr lang="hu-HU" sz="2000" dirty="0">
              <a:solidFill>
                <a:schemeClr val="tx1"/>
              </a:solidFill>
            </a:rPr>
            <a:t> alaptárgy), Gépi tanulás (</a:t>
          </a:r>
          <a:r>
            <a:rPr lang="hu-HU" sz="2000" dirty="0" err="1">
              <a:solidFill>
                <a:schemeClr val="tx1"/>
              </a:solidFill>
            </a:rPr>
            <a:t>inf</a:t>
          </a:r>
          <a:r>
            <a:rPr lang="hu-HU" sz="2000" dirty="0">
              <a:solidFill>
                <a:schemeClr val="tx1"/>
              </a:solidFill>
            </a:rPr>
            <a:t>. </a:t>
          </a:r>
          <a:r>
            <a:rPr lang="hu-HU" sz="2000" dirty="0" err="1">
              <a:solidFill>
                <a:schemeClr val="tx1"/>
              </a:solidFill>
            </a:rPr>
            <a:t>MSc</a:t>
          </a:r>
          <a:r>
            <a:rPr lang="hu-HU" sz="2000" dirty="0">
              <a:solidFill>
                <a:schemeClr val="tx1"/>
              </a:solidFill>
            </a:rPr>
            <a:t> </a:t>
          </a:r>
          <a:r>
            <a:rPr lang="hu-HU" sz="2000" dirty="0" err="1">
              <a:solidFill>
                <a:schemeClr val="tx1"/>
              </a:solidFill>
            </a:rPr>
            <a:t>főspec</a:t>
          </a:r>
          <a:r>
            <a:rPr lang="hu-HU" sz="2000" dirty="0">
              <a:solidFill>
                <a:schemeClr val="tx1"/>
              </a:solidFill>
            </a:rPr>
            <a:t>.)</a:t>
          </a:r>
        </a:p>
      </dgm:t>
    </dgm:pt>
    <dgm:pt modelId="{F2B099D8-9610-485D-B31C-0EB41D38D0F3}" type="parTrans" cxnId="{57B3F156-084B-49D2-B606-FA5609AAFCD0}">
      <dgm:prSet/>
      <dgm:spPr/>
      <dgm:t>
        <a:bodyPr/>
        <a:lstStyle/>
        <a:p>
          <a:endParaRPr lang="hu-HU"/>
        </a:p>
      </dgm:t>
    </dgm:pt>
    <dgm:pt modelId="{AA984F8B-E6C9-4468-9711-9E39E15340BD}" type="sibTrans" cxnId="{57B3F156-084B-49D2-B606-FA5609AAFCD0}">
      <dgm:prSet/>
      <dgm:spPr/>
      <dgm:t>
        <a:bodyPr/>
        <a:lstStyle/>
        <a:p>
          <a:endParaRPr lang="hu-HU"/>
        </a:p>
      </dgm:t>
    </dgm:pt>
    <dgm:pt modelId="{A5E85B0F-5A2E-41F3-8174-C082E555C234}" type="pres">
      <dgm:prSet presAssocID="{B403B652-7D99-4563-9893-BBFED8B0CF4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B989F2B4-098E-4FC6-BF24-F81410EB4CCD}" type="pres">
      <dgm:prSet presAssocID="{686B89CC-0C51-4002-89B0-EAFC844A6F3C}" presName="comp" presStyleCnt="0"/>
      <dgm:spPr/>
    </dgm:pt>
    <dgm:pt modelId="{28F5F221-C668-4B0C-B486-970E2E631CDA}" type="pres">
      <dgm:prSet presAssocID="{686B89CC-0C51-4002-89B0-EAFC844A6F3C}" presName="box" presStyleLbl="node1" presStyleIdx="0" presStyleCnt="2"/>
      <dgm:spPr/>
      <dgm:t>
        <a:bodyPr/>
        <a:lstStyle/>
        <a:p>
          <a:endParaRPr lang="hu-HU"/>
        </a:p>
      </dgm:t>
    </dgm:pt>
    <dgm:pt modelId="{1127718D-D2F9-4AEB-8271-80A2BF820C0D}" type="pres">
      <dgm:prSet presAssocID="{686B89CC-0C51-4002-89B0-EAFC844A6F3C}" presName="img" presStyleLbl="fgImgPlace1" presStyleIdx="0" presStyleCnt="2"/>
      <dgm:spPr>
        <a:blipFill rotWithShape="1">
          <a:blip xmlns:r="http://schemas.openxmlformats.org/officeDocument/2006/relationships" r:embed="rId1"/>
          <a:srcRect/>
          <a:stretch>
            <a:fillRect t="-6000" b="-6000"/>
          </a:stretch>
        </a:blipFill>
      </dgm:spPr>
    </dgm:pt>
    <dgm:pt modelId="{CCBC57F0-2B26-46F6-AF8F-162A9FD2009A}" type="pres">
      <dgm:prSet presAssocID="{686B89CC-0C51-4002-89B0-EAFC844A6F3C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759C158-550A-48E4-AA66-A41776428BC9}" type="pres">
      <dgm:prSet presAssocID="{C401C566-8EF3-4272-A389-87718D9328E2}" presName="spacer" presStyleCnt="0"/>
      <dgm:spPr/>
    </dgm:pt>
    <dgm:pt modelId="{C689DD6D-A373-4C4E-A7BE-4B98FC77A9DA}" type="pres">
      <dgm:prSet presAssocID="{E2A898F7-9781-42EE-96B5-B01FBD8509E9}" presName="comp" presStyleCnt="0"/>
      <dgm:spPr/>
    </dgm:pt>
    <dgm:pt modelId="{626145B3-5D5B-4FA0-82FE-4C4DC95A15F1}" type="pres">
      <dgm:prSet presAssocID="{E2A898F7-9781-42EE-96B5-B01FBD8509E9}" presName="box" presStyleLbl="node1" presStyleIdx="1" presStyleCnt="2"/>
      <dgm:spPr/>
      <dgm:t>
        <a:bodyPr/>
        <a:lstStyle/>
        <a:p>
          <a:endParaRPr lang="hu-HU"/>
        </a:p>
      </dgm:t>
    </dgm:pt>
    <dgm:pt modelId="{8CAB62AA-5CBB-490F-83EF-250C4B3B147E}" type="pres">
      <dgm:prSet presAssocID="{E2A898F7-9781-42EE-96B5-B01FBD8509E9}" presName="img" presStyleLbl="fgImgPlace1" presStyleIdx="1" presStyleCnt="2"/>
      <dgm:spPr>
        <a:blipFill dpi="0" rotWithShape="1">
          <a:blip xmlns:r="http://schemas.openxmlformats.org/officeDocument/2006/relationships" r:embed="rId2"/>
          <a:srcRect/>
          <a:stretch>
            <a:fillRect l="1613" t="-9280" r="1613" b="-9280"/>
          </a:stretch>
        </a:blipFill>
      </dgm:spPr>
    </dgm:pt>
    <dgm:pt modelId="{7090E51B-8645-4986-9932-B8B28E6289CB}" type="pres">
      <dgm:prSet presAssocID="{E2A898F7-9781-42EE-96B5-B01FBD8509E9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206C7088-D282-4677-AE67-5C3E2085CE1B}" srcId="{E2A898F7-9781-42EE-96B5-B01FBD8509E9}" destId="{73CCFAD1-8C77-44A9-B189-50ABE6244F1F}" srcOrd="2" destOrd="0" parTransId="{CEC09C04-B71E-4086-84F7-DC47B059A734}" sibTransId="{BEB040C2-F47C-4E8C-8BA8-CDB58C30B3C4}"/>
    <dgm:cxn modelId="{099157B8-00B5-4263-B609-AEAE8643F596}" type="presOf" srcId="{E523D56E-0FF9-4FD9-91BA-696C9D7AEADB}" destId="{28F5F221-C668-4B0C-B486-970E2E631CDA}" srcOrd="0" destOrd="2" presId="urn:microsoft.com/office/officeart/2005/8/layout/vList4"/>
    <dgm:cxn modelId="{FF245586-7048-4F43-B616-7657ACCE7B2F}" type="presOf" srcId="{E523D56E-0FF9-4FD9-91BA-696C9D7AEADB}" destId="{CCBC57F0-2B26-46F6-AF8F-162A9FD2009A}" srcOrd="1" destOrd="2" presId="urn:microsoft.com/office/officeart/2005/8/layout/vList4"/>
    <dgm:cxn modelId="{8AF1CC24-2293-437A-B629-1943EF8F99CB}" type="presOf" srcId="{686B89CC-0C51-4002-89B0-EAFC844A6F3C}" destId="{CCBC57F0-2B26-46F6-AF8F-162A9FD2009A}" srcOrd="1" destOrd="0" presId="urn:microsoft.com/office/officeart/2005/8/layout/vList4"/>
    <dgm:cxn modelId="{0476AF81-F52A-4226-984C-9FC027C932B8}" srcId="{686B89CC-0C51-4002-89B0-EAFC844A6F3C}" destId="{E8EF6913-7820-4E64-B29C-F9632FA3DEE7}" srcOrd="2" destOrd="0" parTransId="{640E3F94-BACD-43A0-9EB4-B61304D38D9F}" sibTransId="{76C0B0D5-91D8-4CEA-B56D-236D0A180F1E}"/>
    <dgm:cxn modelId="{49FAF802-4E81-4003-BF6F-BD12FE7BA4EB}" srcId="{686B89CC-0C51-4002-89B0-EAFC844A6F3C}" destId="{E523D56E-0FF9-4FD9-91BA-696C9D7AEADB}" srcOrd="1" destOrd="0" parTransId="{8D272225-3AF5-4A13-911F-B4A5514380D5}" sibTransId="{A3A94750-048B-45AC-8236-55C363370E41}"/>
    <dgm:cxn modelId="{504274BB-B367-40F5-92C4-9AD23DF3B0C5}" srcId="{B403B652-7D99-4563-9893-BBFED8B0CF44}" destId="{686B89CC-0C51-4002-89B0-EAFC844A6F3C}" srcOrd="0" destOrd="0" parTransId="{30848032-CA06-4B7F-8F8B-D183409ED67C}" sibTransId="{C401C566-8EF3-4272-A389-87718D9328E2}"/>
    <dgm:cxn modelId="{57B3F156-084B-49D2-B606-FA5609AAFCD0}" srcId="{E2A898F7-9781-42EE-96B5-B01FBD8509E9}" destId="{560601BA-678D-4EB6-8156-0948C1312821}" srcOrd="0" destOrd="0" parTransId="{F2B099D8-9610-485D-B31C-0EB41D38D0F3}" sibTransId="{AA984F8B-E6C9-4468-9711-9E39E15340BD}"/>
    <dgm:cxn modelId="{C3901C3F-6EB9-49D2-B79E-38CAFC50C25E}" type="presOf" srcId="{E8EF6913-7820-4E64-B29C-F9632FA3DEE7}" destId="{28F5F221-C668-4B0C-B486-970E2E631CDA}" srcOrd="0" destOrd="3" presId="urn:microsoft.com/office/officeart/2005/8/layout/vList4"/>
    <dgm:cxn modelId="{BAB6D6FE-98D1-46CA-B079-505B38BC2185}" srcId="{B403B652-7D99-4563-9893-BBFED8B0CF44}" destId="{E2A898F7-9781-42EE-96B5-B01FBD8509E9}" srcOrd="1" destOrd="0" parTransId="{4BC28C33-D920-416C-92E2-3A71AA2DE051}" sibTransId="{EBFA326A-407B-4C18-A7CA-99EAAD2175F0}"/>
    <dgm:cxn modelId="{2957D953-20AF-4BAF-89AC-09524234C938}" type="presOf" srcId="{E2A898F7-9781-42EE-96B5-B01FBD8509E9}" destId="{7090E51B-8645-4986-9932-B8B28E6289CB}" srcOrd="1" destOrd="0" presId="urn:microsoft.com/office/officeart/2005/8/layout/vList4"/>
    <dgm:cxn modelId="{66FF61B0-D418-4520-BCF8-91D7A94EB045}" type="presOf" srcId="{686B89CC-0C51-4002-89B0-EAFC844A6F3C}" destId="{28F5F221-C668-4B0C-B486-970E2E631CDA}" srcOrd="0" destOrd="0" presId="urn:microsoft.com/office/officeart/2005/8/layout/vList4"/>
    <dgm:cxn modelId="{B0A29DBA-43AF-4C8C-A93F-E637567F9AA9}" srcId="{E2A898F7-9781-42EE-96B5-B01FBD8509E9}" destId="{D4B59E8F-4ECF-45CD-895E-C2BECEC227FE}" srcOrd="1" destOrd="0" parTransId="{89950C0E-8F11-4C76-8CB6-E9260E8CA5CA}" sibTransId="{F4698EBB-3AFA-4258-AFA3-8DE10771EA7E}"/>
    <dgm:cxn modelId="{245F4AF3-0135-462C-86DC-492A5B316029}" type="presOf" srcId="{E91DD4D8-9F7E-40F3-9C8F-210989CDEF3A}" destId="{7090E51B-8645-4986-9932-B8B28E6289CB}" srcOrd="1" destOrd="4" presId="urn:microsoft.com/office/officeart/2005/8/layout/vList4"/>
    <dgm:cxn modelId="{28750E9B-8A11-4B5C-A498-425C80B439B7}" type="presOf" srcId="{560601BA-678D-4EB6-8156-0948C1312821}" destId="{7090E51B-8645-4986-9932-B8B28E6289CB}" srcOrd="1" destOrd="1" presId="urn:microsoft.com/office/officeart/2005/8/layout/vList4"/>
    <dgm:cxn modelId="{E6693E8F-2B83-48E3-8CDE-C59589CECF33}" type="presOf" srcId="{88E14FDE-C4AE-4094-8BB9-C58596B37CB8}" destId="{CCBC57F0-2B26-46F6-AF8F-162A9FD2009A}" srcOrd="1" destOrd="4" presId="urn:microsoft.com/office/officeart/2005/8/layout/vList4"/>
    <dgm:cxn modelId="{04BC941A-2531-4801-8888-ECF34E63CB83}" type="presOf" srcId="{D4B59E8F-4ECF-45CD-895E-C2BECEC227FE}" destId="{7090E51B-8645-4986-9932-B8B28E6289CB}" srcOrd="1" destOrd="2" presId="urn:microsoft.com/office/officeart/2005/8/layout/vList4"/>
    <dgm:cxn modelId="{7DEF3E12-476D-4048-B2B5-46C6A35DE50C}" type="presOf" srcId="{88E14FDE-C4AE-4094-8BB9-C58596B37CB8}" destId="{28F5F221-C668-4B0C-B486-970E2E631CDA}" srcOrd="0" destOrd="4" presId="urn:microsoft.com/office/officeart/2005/8/layout/vList4"/>
    <dgm:cxn modelId="{53697CAB-D184-4ACD-98CB-A73F4EAB9BFD}" srcId="{E2A898F7-9781-42EE-96B5-B01FBD8509E9}" destId="{E91DD4D8-9F7E-40F3-9C8F-210989CDEF3A}" srcOrd="3" destOrd="0" parTransId="{956FB05D-92E9-433B-8D34-5DBAF1FB90F6}" sibTransId="{88A8B2F2-9855-456C-BE7C-CBC9D45D7328}"/>
    <dgm:cxn modelId="{FBE567F6-EB94-45F9-89DF-E6AC5E3DEED8}" type="presOf" srcId="{E8EF6913-7820-4E64-B29C-F9632FA3DEE7}" destId="{CCBC57F0-2B26-46F6-AF8F-162A9FD2009A}" srcOrd="1" destOrd="3" presId="urn:microsoft.com/office/officeart/2005/8/layout/vList4"/>
    <dgm:cxn modelId="{2FD7EBE2-E1AD-48E9-A1BD-CF6D7C6EDFAA}" type="presOf" srcId="{7973B72C-933C-4170-9D16-CE373014F0B1}" destId="{28F5F221-C668-4B0C-B486-970E2E631CDA}" srcOrd="0" destOrd="1" presId="urn:microsoft.com/office/officeart/2005/8/layout/vList4"/>
    <dgm:cxn modelId="{ECE52A5E-2041-4AAF-8CA0-4337D65D2D4C}" type="presOf" srcId="{E2A898F7-9781-42EE-96B5-B01FBD8509E9}" destId="{626145B3-5D5B-4FA0-82FE-4C4DC95A15F1}" srcOrd="0" destOrd="0" presId="urn:microsoft.com/office/officeart/2005/8/layout/vList4"/>
    <dgm:cxn modelId="{0ADE1727-4465-4FBC-8429-C8107527B3FA}" type="presOf" srcId="{B403B652-7D99-4563-9893-BBFED8B0CF44}" destId="{A5E85B0F-5A2E-41F3-8174-C082E555C234}" srcOrd="0" destOrd="0" presId="urn:microsoft.com/office/officeart/2005/8/layout/vList4"/>
    <dgm:cxn modelId="{C2B1F5CC-4D98-4E97-BDE0-3A5B66E41827}" type="presOf" srcId="{E91DD4D8-9F7E-40F3-9C8F-210989CDEF3A}" destId="{626145B3-5D5B-4FA0-82FE-4C4DC95A15F1}" srcOrd="0" destOrd="4" presId="urn:microsoft.com/office/officeart/2005/8/layout/vList4"/>
    <dgm:cxn modelId="{392591F7-74F9-437B-8F0B-6A65C9F94938}" type="presOf" srcId="{73CCFAD1-8C77-44A9-B189-50ABE6244F1F}" destId="{626145B3-5D5B-4FA0-82FE-4C4DC95A15F1}" srcOrd="0" destOrd="3" presId="urn:microsoft.com/office/officeart/2005/8/layout/vList4"/>
    <dgm:cxn modelId="{28DE4755-46CC-4B2E-84C1-AD3A907978EB}" type="presOf" srcId="{560601BA-678D-4EB6-8156-0948C1312821}" destId="{626145B3-5D5B-4FA0-82FE-4C4DC95A15F1}" srcOrd="0" destOrd="1" presId="urn:microsoft.com/office/officeart/2005/8/layout/vList4"/>
    <dgm:cxn modelId="{7E1BD9A8-ED8C-4A77-8DA9-932D8FF3ACB9}" srcId="{686B89CC-0C51-4002-89B0-EAFC844A6F3C}" destId="{88E14FDE-C4AE-4094-8BB9-C58596B37CB8}" srcOrd="3" destOrd="0" parTransId="{338A0DD9-649B-4E94-9B94-7A37E3E0B905}" sibTransId="{E377D364-C8CD-4ECF-8793-4C7697B71D2E}"/>
    <dgm:cxn modelId="{63BD7762-727F-4655-A5FF-CFCF788FD6B2}" type="presOf" srcId="{D4B59E8F-4ECF-45CD-895E-C2BECEC227FE}" destId="{626145B3-5D5B-4FA0-82FE-4C4DC95A15F1}" srcOrd="0" destOrd="2" presId="urn:microsoft.com/office/officeart/2005/8/layout/vList4"/>
    <dgm:cxn modelId="{3E7FA940-3502-40F5-964B-B48BFCC8803F}" srcId="{686B89CC-0C51-4002-89B0-EAFC844A6F3C}" destId="{7973B72C-933C-4170-9D16-CE373014F0B1}" srcOrd="0" destOrd="0" parTransId="{7D4096BE-C59E-4FB0-B7E8-BE4B2D58723C}" sibTransId="{F19479C7-CE17-4827-9394-E6B474A67E22}"/>
    <dgm:cxn modelId="{6837F4ED-792C-4726-B644-B3D94DEAEDA7}" type="presOf" srcId="{7973B72C-933C-4170-9D16-CE373014F0B1}" destId="{CCBC57F0-2B26-46F6-AF8F-162A9FD2009A}" srcOrd="1" destOrd="1" presId="urn:microsoft.com/office/officeart/2005/8/layout/vList4"/>
    <dgm:cxn modelId="{4B9398E4-924D-43B0-926C-CA68E90D878F}" type="presOf" srcId="{73CCFAD1-8C77-44A9-B189-50ABE6244F1F}" destId="{7090E51B-8645-4986-9932-B8B28E6289CB}" srcOrd="1" destOrd="3" presId="urn:microsoft.com/office/officeart/2005/8/layout/vList4"/>
    <dgm:cxn modelId="{B91A5B2F-CB10-41FD-8B09-0E9F3F59A4FD}" type="presParOf" srcId="{A5E85B0F-5A2E-41F3-8174-C082E555C234}" destId="{B989F2B4-098E-4FC6-BF24-F81410EB4CCD}" srcOrd="0" destOrd="0" presId="urn:microsoft.com/office/officeart/2005/8/layout/vList4"/>
    <dgm:cxn modelId="{15A5AEA0-C775-4B09-AB8F-E8190CEA16C0}" type="presParOf" srcId="{B989F2B4-098E-4FC6-BF24-F81410EB4CCD}" destId="{28F5F221-C668-4B0C-B486-970E2E631CDA}" srcOrd="0" destOrd="0" presId="urn:microsoft.com/office/officeart/2005/8/layout/vList4"/>
    <dgm:cxn modelId="{0F4A77F3-E243-4770-B2EF-A5B5BA036EA3}" type="presParOf" srcId="{B989F2B4-098E-4FC6-BF24-F81410EB4CCD}" destId="{1127718D-D2F9-4AEB-8271-80A2BF820C0D}" srcOrd="1" destOrd="0" presId="urn:microsoft.com/office/officeart/2005/8/layout/vList4"/>
    <dgm:cxn modelId="{1FDAC75F-57C5-4076-A6F7-620D020606D2}" type="presParOf" srcId="{B989F2B4-098E-4FC6-BF24-F81410EB4CCD}" destId="{CCBC57F0-2B26-46F6-AF8F-162A9FD2009A}" srcOrd="2" destOrd="0" presId="urn:microsoft.com/office/officeart/2005/8/layout/vList4"/>
    <dgm:cxn modelId="{58E85BB6-B513-4E7E-8D3B-CA15A85140D5}" type="presParOf" srcId="{A5E85B0F-5A2E-41F3-8174-C082E555C234}" destId="{F759C158-550A-48E4-AA66-A41776428BC9}" srcOrd="1" destOrd="0" presId="urn:microsoft.com/office/officeart/2005/8/layout/vList4"/>
    <dgm:cxn modelId="{BA1A730A-DDB0-44C5-A78F-5A3B723F42CD}" type="presParOf" srcId="{A5E85B0F-5A2E-41F3-8174-C082E555C234}" destId="{C689DD6D-A373-4C4E-A7BE-4B98FC77A9DA}" srcOrd="2" destOrd="0" presId="urn:microsoft.com/office/officeart/2005/8/layout/vList4"/>
    <dgm:cxn modelId="{03AB823B-D394-40B4-8129-FB9DF3E45668}" type="presParOf" srcId="{C689DD6D-A373-4C4E-A7BE-4B98FC77A9DA}" destId="{626145B3-5D5B-4FA0-82FE-4C4DC95A15F1}" srcOrd="0" destOrd="0" presId="urn:microsoft.com/office/officeart/2005/8/layout/vList4"/>
    <dgm:cxn modelId="{189AA782-CA19-436F-88B0-543EBCF79C9A}" type="presParOf" srcId="{C689DD6D-A373-4C4E-A7BE-4B98FC77A9DA}" destId="{8CAB62AA-5CBB-490F-83EF-250C4B3B147E}" srcOrd="1" destOrd="0" presId="urn:microsoft.com/office/officeart/2005/8/layout/vList4"/>
    <dgm:cxn modelId="{3DA391FB-7C97-4849-9F03-BD14FA944353}" type="presParOf" srcId="{C689DD6D-A373-4C4E-A7BE-4B98FC77A9DA}" destId="{7090E51B-8645-4986-9932-B8B28E6289C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7C1C40-4595-49C2-9D98-5514504F074D}" type="doc">
      <dgm:prSet loTypeId="urn:microsoft.com/office/officeart/2005/8/layout/vList4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hu-HU"/>
        </a:p>
      </dgm:t>
    </dgm:pt>
    <dgm:pt modelId="{39B66658-3F90-4DFD-B14B-176D9B0291B5}">
      <dgm:prSet custT="1"/>
      <dgm:spPr>
        <a:solidFill>
          <a:schemeClr val="accent1"/>
        </a:solidFill>
      </dgm:spPr>
      <dgm:t>
        <a:bodyPr/>
        <a:lstStyle/>
        <a:p>
          <a:r>
            <a:rPr lang="hu-HU" sz="3000" b="1" dirty="0"/>
            <a:t>Rendszertervezés</a:t>
          </a:r>
          <a:endParaRPr lang="hu-HU" sz="3000" dirty="0"/>
        </a:p>
      </dgm:t>
    </dgm:pt>
    <dgm:pt modelId="{153E6227-2BFD-49A0-9987-84BB50B092D5}" type="parTrans" cxnId="{C8F84145-D62D-4DAA-8B51-A19B914F7AF3}">
      <dgm:prSet/>
      <dgm:spPr/>
      <dgm:t>
        <a:bodyPr/>
        <a:lstStyle/>
        <a:p>
          <a:endParaRPr lang="hu-HU"/>
        </a:p>
      </dgm:t>
    </dgm:pt>
    <dgm:pt modelId="{6A920F27-A705-4BBB-873C-124BF5DD3FBD}" type="sibTrans" cxnId="{C8F84145-D62D-4DAA-8B51-A19B914F7AF3}">
      <dgm:prSet/>
      <dgm:spPr/>
      <dgm:t>
        <a:bodyPr/>
        <a:lstStyle/>
        <a:p>
          <a:endParaRPr lang="hu-HU"/>
        </a:p>
      </dgm:t>
    </dgm:pt>
    <dgm:pt modelId="{721BE652-E312-4163-A2F3-EB518A99B62E}">
      <dgm:prSet custT="1"/>
      <dgm:spPr>
        <a:solidFill>
          <a:schemeClr val="accent1"/>
        </a:solidFill>
      </dgm:spPr>
      <dgm:t>
        <a:bodyPr/>
        <a:lstStyle/>
        <a:p>
          <a:r>
            <a:rPr lang="hu-HU" sz="2200" dirty="0"/>
            <a:t>Szoftvertechnológia, Operációs rendszerek (</a:t>
          </a:r>
          <a:r>
            <a:rPr lang="hu-HU" sz="2200" dirty="0" err="1"/>
            <a:t>inf</a:t>
          </a:r>
          <a:r>
            <a:rPr lang="hu-HU" sz="2200" dirty="0"/>
            <a:t>. </a:t>
          </a:r>
          <a:r>
            <a:rPr lang="hu-HU" sz="2200" dirty="0" err="1"/>
            <a:t>BSc</a:t>
          </a:r>
          <a:r>
            <a:rPr lang="hu-HU" sz="2200" dirty="0"/>
            <a:t> alaptárgy)</a:t>
          </a:r>
        </a:p>
      </dgm:t>
    </dgm:pt>
    <dgm:pt modelId="{4D509FF7-E482-428B-A137-AB7CA37D1369}" type="parTrans" cxnId="{66167C5E-BA8D-475E-8D06-3A92757E9C6A}">
      <dgm:prSet/>
      <dgm:spPr/>
      <dgm:t>
        <a:bodyPr/>
        <a:lstStyle/>
        <a:p>
          <a:endParaRPr lang="hu-HU"/>
        </a:p>
      </dgm:t>
    </dgm:pt>
    <dgm:pt modelId="{908E2BE1-3A2A-4B06-8321-E6081F3DC034}" type="sibTrans" cxnId="{66167C5E-BA8D-475E-8D06-3A92757E9C6A}">
      <dgm:prSet/>
      <dgm:spPr/>
      <dgm:t>
        <a:bodyPr/>
        <a:lstStyle/>
        <a:p>
          <a:endParaRPr lang="hu-HU"/>
        </a:p>
      </dgm:t>
    </dgm:pt>
    <dgm:pt modelId="{73025874-B509-400C-BFFC-36F9BDF9EE59}">
      <dgm:prSet custT="1"/>
      <dgm:spPr>
        <a:solidFill>
          <a:schemeClr val="accent1"/>
        </a:solidFill>
      </dgm:spPr>
      <dgm:t>
        <a:bodyPr/>
        <a:lstStyle/>
        <a:p>
          <a:r>
            <a:rPr lang="hu-HU" sz="2200" dirty="0"/>
            <a:t>Automatizált szoftverfejlesztés (</a:t>
          </a:r>
          <a:r>
            <a:rPr lang="hu-HU" sz="2200" dirty="0" err="1"/>
            <a:t>inf</a:t>
          </a:r>
          <a:r>
            <a:rPr lang="hu-HU" sz="2200" dirty="0"/>
            <a:t>. </a:t>
          </a:r>
          <a:r>
            <a:rPr lang="hu-HU" sz="2200" dirty="0" err="1"/>
            <a:t>BSc</a:t>
          </a:r>
          <a:r>
            <a:rPr lang="hu-HU" sz="2200" dirty="0"/>
            <a:t> ágazat)</a:t>
          </a:r>
        </a:p>
      </dgm:t>
    </dgm:pt>
    <dgm:pt modelId="{5F9BC034-019E-45BC-8ECA-12FD7A707232}" type="parTrans" cxnId="{709D5CEC-970A-458F-A591-DA7A752F9B72}">
      <dgm:prSet/>
      <dgm:spPr/>
      <dgm:t>
        <a:bodyPr/>
        <a:lstStyle/>
        <a:p>
          <a:endParaRPr lang="hu-HU"/>
        </a:p>
      </dgm:t>
    </dgm:pt>
    <dgm:pt modelId="{8464BF31-0C26-402D-A5BA-679F0E45447D}" type="sibTrans" cxnId="{709D5CEC-970A-458F-A591-DA7A752F9B72}">
      <dgm:prSet/>
      <dgm:spPr/>
      <dgm:t>
        <a:bodyPr/>
        <a:lstStyle/>
        <a:p>
          <a:endParaRPr lang="hu-HU"/>
        </a:p>
      </dgm:t>
    </dgm:pt>
    <dgm:pt modelId="{BF8B349E-A419-4D91-9DD6-CF05A99FB661}">
      <dgm:prSet custT="1"/>
      <dgm:spPr>
        <a:solidFill>
          <a:schemeClr val="accent1"/>
        </a:solidFill>
      </dgm:spPr>
      <dgm:t>
        <a:bodyPr/>
        <a:lstStyle/>
        <a:p>
          <a:r>
            <a:rPr lang="hu-HU" sz="2200" dirty="0"/>
            <a:t>Kritikus rendszerek (</a:t>
          </a:r>
          <a:r>
            <a:rPr lang="hu-HU" sz="2200" dirty="0" err="1"/>
            <a:t>inf</a:t>
          </a:r>
          <a:r>
            <a:rPr lang="hu-HU" sz="2200" dirty="0"/>
            <a:t>. </a:t>
          </a:r>
          <a:r>
            <a:rPr lang="hu-HU" sz="2200" dirty="0" err="1"/>
            <a:t>MSc</a:t>
          </a:r>
          <a:r>
            <a:rPr lang="hu-HU" sz="2200" dirty="0"/>
            <a:t> </a:t>
          </a:r>
          <a:r>
            <a:rPr lang="hu-HU" sz="2200" dirty="0" err="1"/>
            <a:t>mellékspec</a:t>
          </a:r>
          <a:r>
            <a:rPr lang="hu-HU" sz="2200" dirty="0"/>
            <a:t>.)</a:t>
          </a:r>
        </a:p>
      </dgm:t>
    </dgm:pt>
    <dgm:pt modelId="{66BA1F50-C497-484E-AD54-E3922D635EBA}" type="parTrans" cxnId="{FD0D0774-1360-445A-A82E-86E5CA04AD83}">
      <dgm:prSet/>
      <dgm:spPr/>
      <dgm:t>
        <a:bodyPr/>
        <a:lstStyle/>
        <a:p>
          <a:endParaRPr lang="hu-HU"/>
        </a:p>
      </dgm:t>
    </dgm:pt>
    <dgm:pt modelId="{40B2E6AF-80A9-4419-A7E4-18CC8441B20B}" type="sibTrans" cxnId="{FD0D0774-1360-445A-A82E-86E5CA04AD83}">
      <dgm:prSet/>
      <dgm:spPr/>
      <dgm:t>
        <a:bodyPr/>
        <a:lstStyle/>
        <a:p>
          <a:endParaRPr lang="hu-HU"/>
        </a:p>
      </dgm:t>
    </dgm:pt>
    <dgm:pt modelId="{A8843C3E-AAF9-407E-96ED-C272378BD2B4}">
      <dgm:prSet custT="1"/>
      <dgm:spPr/>
      <dgm:t>
        <a:bodyPr/>
        <a:lstStyle/>
        <a:p>
          <a:r>
            <a:rPr lang="hu-HU" sz="3000" b="1" dirty="0"/>
            <a:t>Beágyazott rendszerek</a:t>
          </a:r>
          <a:endParaRPr lang="hu-HU" sz="3000" dirty="0"/>
        </a:p>
      </dgm:t>
    </dgm:pt>
    <dgm:pt modelId="{8710827E-3478-44A1-A674-AD14991EDD39}" type="parTrans" cxnId="{A40AB00C-5181-45F9-99B0-B791C17DAAB5}">
      <dgm:prSet/>
      <dgm:spPr/>
      <dgm:t>
        <a:bodyPr/>
        <a:lstStyle/>
        <a:p>
          <a:endParaRPr lang="hu-HU"/>
        </a:p>
      </dgm:t>
    </dgm:pt>
    <dgm:pt modelId="{35476E27-0B12-437E-9DEF-552726DCD176}" type="sibTrans" cxnId="{A40AB00C-5181-45F9-99B0-B791C17DAAB5}">
      <dgm:prSet/>
      <dgm:spPr/>
      <dgm:t>
        <a:bodyPr/>
        <a:lstStyle/>
        <a:p>
          <a:endParaRPr lang="hu-HU"/>
        </a:p>
      </dgm:t>
    </dgm:pt>
    <dgm:pt modelId="{1095DF8C-FAE2-47D9-9C08-736E3A6DBCC6}">
      <dgm:prSet custT="1"/>
      <dgm:spPr/>
      <dgm:t>
        <a:bodyPr/>
        <a:lstStyle/>
        <a:p>
          <a:r>
            <a:rPr lang="hu-HU" sz="2200" dirty="0"/>
            <a:t>Digitális technika (</a:t>
          </a:r>
          <a:r>
            <a:rPr lang="hu-HU" sz="2200" dirty="0" err="1"/>
            <a:t>inf</a:t>
          </a:r>
          <a:r>
            <a:rPr lang="hu-HU" sz="2200" dirty="0"/>
            <a:t>. </a:t>
          </a:r>
          <a:r>
            <a:rPr lang="hu-HU" sz="2200" dirty="0" err="1"/>
            <a:t>BSc</a:t>
          </a:r>
          <a:r>
            <a:rPr lang="hu-HU" sz="2200" dirty="0"/>
            <a:t> alaptárgy)</a:t>
          </a:r>
        </a:p>
      </dgm:t>
    </dgm:pt>
    <dgm:pt modelId="{0A21F4ED-9214-4173-807E-3D9084622236}" type="parTrans" cxnId="{2CE2170C-1ACE-4C77-A43E-0665C269FA58}">
      <dgm:prSet/>
      <dgm:spPr/>
      <dgm:t>
        <a:bodyPr/>
        <a:lstStyle/>
        <a:p>
          <a:endParaRPr lang="hu-HU"/>
        </a:p>
      </dgm:t>
    </dgm:pt>
    <dgm:pt modelId="{21FA381F-3C42-465A-88E8-7E51FC883AA9}" type="sibTrans" cxnId="{2CE2170C-1ACE-4C77-A43E-0665C269FA58}">
      <dgm:prSet/>
      <dgm:spPr/>
      <dgm:t>
        <a:bodyPr/>
        <a:lstStyle/>
        <a:p>
          <a:endParaRPr lang="hu-HU"/>
        </a:p>
      </dgm:t>
    </dgm:pt>
    <dgm:pt modelId="{4649BB98-0816-4E8A-9BB3-C610FD62A6DA}">
      <dgm:prSet custT="1"/>
      <dgm:spPr/>
      <dgm:t>
        <a:bodyPr/>
        <a:lstStyle/>
        <a:p>
          <a:r>
            <a:rPr lang="hu-HU" sz="2200" dirty="0"/>
            <a:t>Beágyazottszoftver-fejlesztés</a:t>
          </a:r>
          <a:r>
            <a:rPr lang="en-US" sz="2200" dirty="0"/>
            <a:t>, </a:t>
          </a:r>
          <a:r>
            <a:rPr lang="hu-HU" sz="2200" dirty="0"/>
            <a:t>B</a:t>
          </a:r>
          <a:r>
            <a:rPr lang="en-US" sz="2200" dirty="0" err="1"/>
            <a:t>eágyazott</a:t>
          </a:r>
          <a:r>
            <a:rPr lang="en-US" sz="2200" dirty="0"/>
            <a:t> Linux </a:t>
          </a:r>
          <a:r>
            <a:rPr lang="hu-HU" sz="2200" dirty="0"/>
            <a:t> (</a:t>
          </a:r>
          <a:r>
            <a:rPr lang="hu-HU" sz="2200" dirty="0" err="1"/>
            <a:t>vill</a:t>
          </a:r>
          <a:r>
            <a:rPr lang="hu-HU" sz="2200" dirty="0"/>
            <a:t>. </a:t>
          </a:r>
          <a:r>
            <a:rPr lang="hu-HU" sz="2200" dirty="0" err="1"/>
            <a:t>BSc</a:t>
          </a:r>
          <a:r>
            <a:rPr lang="hu-HU" sz="2200" dirty="0"/>
            <a:t> ágazat)</a:t>
          </a:r>
        </a:p>
      </dgm:t>
    </dgm:pt>
    <dgm:pt modelId="{ED80D88E-A2FB-4456-BF32-ED69A78A741B}" type="parTrans" cxnId="{7F591881-C3DA-4A08-B8F8-5C51C3FF8C51}">
      <dgm:prSet/>
      <dgm:spPr/>
      <dgm:t>
        <a:bodyPr/>
        <a:lstStyle/>
        <a:p>
          <a:endParaRPr lang="hu-HU"/>
        </a:p>
      </dgm:t>
    </dgm:pt>
    <dgm:pt modelId="{5ACDC633-A170-485A-828F-1C5B89A0C5AF}" type="sibTrans" cxnId="{7F591881-C3DA-4A08-B8F8-5C51C3FF8C51}">
      <dgm:prSet/>
      <dgm:spPr/>
      <dgm:t>
        <a:bodyPr/>
        <a:lstStyle/>
        <a:p>
          <a:endParaRPr lang="hu-HU"/>
        </a:p>
      </dgm:t>
    </dgm:pt>
    <dgm:pt modelId="{9CEE84DE-90F0-413A-83C4-4FE7B68C817C}">
      <dgm:prSet custT="1"/>
      <dgm:spPr/>
      <dgm:t>
        <a:bodyPr/>
        <a:lstStyle/>
        <a:p>
          <a:r>
            <a:rPr lang="hu-HU" sz="2200" dirty="0"/>
            <a:t>FPGA alapú rendszerek (</a:t>
          </a:r>
          <a:r>
            <a:rPr lang="hu-HU" sz="2200" dirty="0" err="1"/>
            <a:t>vill</a:t>
          </a:r>
          <a:r>
            <a:rPr lang="hu-HU" sz="2200" dirty="0"/>
            <a:t>. </a:t>
          </a:r>
          <a:r>
            <a:rPr lang="hu-HU" sz="2200" dirty="0" err="1"/>
            <a:t>MSc</a:t>
          </a:r>
          <a:r>
            <a:rPr lang="hu-HU" sz="2200" dirty="0"/>
            <a:t> </a:t>
          </a:r>
          <a:r>
            <a:rPr lang="hu-HU" sz="2200" dirty="0" err="1"/>
            <a:t>mellékspec</a:t>
          </a:r>
          <a:r>
            <a:rPr lang="hu-HU" sz="2200" dirty="0"/>
            <a:t>.)</a:t>
          </a:r>
        </a:p>
      </dgm:t>
    </dgm:pt>
    <dgm:pt modelId="{53A22365-006C-4658-AB00-03FB1FBBB2CD}" type="parTrans" cxnId="{A1A276CC-D5F0-4C78-8A56-B256DCF93B67}">
      <dgm:prSet/>
      <dgm:spPr/>
      <dgm:t>
        <a:bodyPr/>
        <a:lstStyle/>
        <a:p>
          <a:endParaRPr lang="hu-HU"/>
        </a:p>
      </dgm:t>
    </dgm:pt>
    <dgm:pt modelId="{03589FE6-DB66-42AC-BF68-E3B40B6CC4D0}" type="sibTrans" cxnId="{A1A276CC-D5F0-4C78-8A56-B256DCF93B67}">
      <dgm:prSet/>
      <dgm:spPr/>
      <dgm:t>
        <a:bodyPr/>
        <a:lstStyle/>
        <a:p>
          <a:endParaRPr lang="hu-HU"/>
        </a:p>
      </dgm:t>
    </dgm:pt>
    <dgm:pt modelId="{4D0B70B7-15AB-4DD7-98DF-25A20C0D532A}">
      <dgm:prSet custT="1"/>
      <dgm:spPr/>
      <dgm:t>
        <a:bodyPr/>
        <a:lstStyle/>
        <a:p>
          <a:r>
            <a:rPr lang="hu-HU" sz="2200" dirty="0"/>
            <a:t>ARM </a:t>
          </a:r>
          <a:r>
            <a:rPr lang="hu-HU" sz="2200" dirty="0" err="1"/>
            <a:t>Cortex</a:t>
          </a:r>
          <a:r>
            <a:rPr lang="hu-HU" sz="2200" dirty="0"/>
            <a:t> magú mikrovezérlők (</a:t>
          </a:r>
          <a:r>
            <a:rPr lang="hu-HU" sz="2200" dirty="0" err="1"/>
            <a:t>vill</a:t>
          </a:r>
          <a:r>
            <a:rPr lang="hu-HU" sz="2200" dirty="0"/>
            <a:t>. választható tárgy)</a:t>
          </a:r>
        </a:p>
      </dgm:t>
    </dgm:pt>
    <dgm:pt modelId="{82101DAD-8F22-468D-8309-62E5D8FC2ADA}" type="parTrans" cxnId="{DE3DC47D-FA21-4D47-9043-C4E9C608B0DD}">
      <dgm:prSet/>
      <dgm:spPr/>
      <dgm:t>
        <a:bodyPr/>
        <a:lstStyle/>
        <a:p>
          <a:endParaRPr lang="hu-HU"/>
        </a:p>
      </dgm:t>
    </dgm:pt>
    <dgm:pt modelId="{11330E55-BC6A-4E31-9621-B1EB204BADEB}" type="sibTrans" cxnId="{DE3DC47D-FA21-4D47-9043-C4E9C608B0DD}">
      <dgm:prSet/>
      <dgm:spPr/>
      <dgm:t>
        <a:bodyPr/>
        <a:lstStyle/>
        <a:p>
          <a:endParaRPr lang="hu-HU"/>
        </a:p>
      </dgm:t>
    </dgm:pt>
    <dgm:pt modelId="{76BEDDD4-CF94-4412-8268-E9065E34621E}">
      <dgm:prSet custT="1"/>
      <dgm:spPr>
        <a:solidFill>
          <a:schemeClr val="accent1"/>
        </a:solidFill>
      </dgm:spPr>
      <dgm:t>
        <a:bodyPr/>
        <a:lstStyle/>
        <a:p>
          <a:r>
            <a:rPr lang="hu-HU" sz="2200" dirty="0"/>
            <a:t>Rendszermodellezés  (</a:t>
          </a:r>
          <a:r>
            <a:rPr lang="hu-HU" sz="2200" dirty="0" err="1"/>
            <a:t>inf</a:t>
          </a:r>
          <a:r>
            <a:rPr lang="hu-HU" sz="2200" dirty="0"/>
            <a:t>. </a:t>
          </a:r>
          <a:r>
            <a:rPr lang="hu-HU" sz="2200" dirty="0" err="1"/>
            <a:t>BSc</a:t>
          </a:r>
          <a:r>
            <a:rPr lang="hu-HU" sz="2200" dirty="0"/>
            <a:t> választható tárgy)</a:t>
          </a:r>
        </a:p>
      </dgm:t>
    </dgm:pt>
    <dgm:pt modelId="{5EBE136C-FF5D-4D9E-9DD2-6B2E689CD89E}" type="sibTrans" cxnId="{5B7CEC1D-97D2-42C9-BC26-096BB4845659}">
      <dgm:prSet/>
      <dgm:spPr/>
      <dgm:t>
        <a:bodyPr/>
        <a:lstStyle/>
        <a:p>
          <a:endParaRPr lang="hu-HU"/>
        </a:p>
      </dgm:t>
    </dgm:pt>
    <dgm:pt modelId="{7CD9DDD6-1B0E-44FD-AE84-52CD8C9088F5}" type="parTrans" cxnId="{5B7CEC1D-97D2-42C9-BC26-096BB4845659}">
      <dgm:prSet/>
      <dgm:spPr/>
      <dgm:t>
        <a:bodyPr/>
        <a:lstStyle/>
        <a:p>
          <a:endParaRPr lang="hu-HU"/>
        </a:p>
      </dgm:t>
    </dgm:pt>
    <dgm:pt modelId="{83A3E2C4-0DE7-4600-8D57-B5E3737F0506}" type="pres">
      <dgm:prSet presAssocID="{247C1C40-4595-49C2-9D98-5514504F074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A6B90047-1F09-47B2-9307-5887C9111EF5}" type="pres">
      <dgm:prSet presAssocID="{39B66658-3F90-4DFD-B14B-176D9B0291B5}" presName="comp" presStyleCnt="0"/>
      <dgm:spPr/>
    </dgm:pt>
    <dgm:pt modelId="{59583A93-C70D-4E0A-BFAD-B47D422ACDBC}" type="pres">
      <dgm:prSet presAssocID="{39B66658-3F90-4DFD-B14B-176D9B0291B5}" presName="box" presStyleLbl="node1" presStyleIdx="0" presStyleCnt="2"/>
      <dgm:spPr/>
      <dgm:t>
        <a:bodyPr/>
        <a:lstStyle/>
        <a:p>
          <a:endParaRPr lang="hu-HU"/>
        </a:p>
      </dgm:t>
    </dgm:pt>
    <dgm:pt modelId="{2A736450-8FF1-4A4B-AA16-B8D95BB99B00}" type="pres">
      <dgm:prSet presAssocID="{39B66658-3F90-4DFD-B14B-176D9B0291B5}" presName="img" presStyleLbl="fgImgPlace1" presStyleIdx="0" presStyleCnt="2"/>
      <dgm:spPr>
        <a:blipFill dpi="0" rotWithShape="1">
          <a:blip xmlns:r="http://schemas.openxmlformats.org/officeDocument/2006/relationships" r:embed="rId1"/>
          <a:srcRect/>
          <a:stretch>
            <a:fillRect l="1613" t="-9280" r="1613" b="-9280"/>
          </a:stretch>
        </a:blipFill>
      </dgm:spPr>
    </dgm:pt>
    <dgm:pt modelId="{A47AF939-9B1D-4F5D-8BEB-A48BEC4F26D7}" type="pres">
      <dgm:prSet presAssocID="{39B66658-3F90-4DFD-B14B-176D9B0291B5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468BD54-14B8-43C6-88E7-9B0FDDAB10FD}" type="pres">
      <dgm:prSet presAssocID="{6A920F27-A705-4BBB-873C-124BF5DD3FBD}" presName="spacer" presStyleCnt="0"/>
      <dgm:spPr/>
    </dgm:pt>
    <dgm:pt modelId="{E9ED0BA3-CA33-4BAD-906C-2175DFCB96F3}" type="pres">
      <dgm:prSet presAssocID="{A8843C3E-AAF9-407E-96ED-C272378BD2B4}" presName="comp" presStyleCnt="0"/>
      <dgm:spPr/>
    </dgm:pt>
    <dgm:pt modelId="{312B03FC-28FA-4D8F-B542-714164798A9D}" type="pres">
      <dgm:prSet presAssocID="{A8843C3E-AAF9-407E-96ED-C272378BD2B4}" presName="box" presStyleLbl="node1" presStyleIdx="1" presStyleCnt="2"/>
      <dgm:spPr/>
      <dgm:t>
        <a:bodyPr/>
        <a:lstStyle/>
        <a:p>
          <a:endParaRPr lang="hu-HU"/>
        </a:p>
      </dgm:t>
    </dgm:pt>
    <dgm:pt modelId="{9B9DF677-4F7D-40E2-A177-4916D76EABF9}" type="pres">
      <dgm:prSet presAssocID="{A8843C3E-AAF9-407E-96ED-C272378BD2B4}" presName="img" presStyleLbl="fgImgPlace1" presStyleIdx="1" presStyleCnt="2"/>
      <dgm:spPr>
        <a:blipFill rotWithShape="1">
          <a:blip xmlns:r="http://schemas.openxmlformats.org/officeDocument/2006/relationships" r:embed="rId2"/>
          <a:srcRect/>
          <a:stretch>
            <a:fillRect t="-6000" b="-6000"/>
          </a:stretch>
        </a:blipFill>
      </dgm:spPr>
    </dgm:pt>
    <dgm:pt modelId="{6D2C820D-6A3C-4EC9-ADFD-E11E28AD2E89}" type="pres">
      <dgm:prSet presAssocID="{A8843C3E-AAF9-407E-96ED-C272378BD2B4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E788CB4C-1CF1-4B39-B003-B3A8F9A6F49F}" type="presOf" srcId="{76BEDDD4-CF94-4412-8268-E9065E34621E}" destId="{A47AF939-9B1D-4F5D-8BEB-A48BEC4F26D7}" srcOrd="1" destOrd="2" presId="urn:microsoft.com/office/officeart/2005/8/layout/vList4"/>
    <dgm:cxn modelId="{5175E4A4-47BF-473F-A745-2FC862E119C7}" type="presOf" srcId="{A8843C3E-AAF9-407E-96ED-C272378BD2B4}" destId="{6D2C820D-6A3C-4EC9-ADFD-E11E28AD2E89}" srcOrd="1" destOrd="0" presId="urn:microsoft.com/office/officeart/2005/8/layout/vList4"/>
    <dgm:cxn modelId="{2CE2170C-1ACE-4C77-A43E-0665C269FA58}" srcId="{A8843C3E-AAF9-407E-96ED-C272378BD2B4}" destId="{1095DF8C-FAE2-47D9-9C08-736E3A6DBCC6}" srcOrd="0" destOrd="0" parTransId="{0A21F4ED-9214-4173-807E-3D9084622236}" sibTransId="{21FA381F-3C42-465A-88E8-7E51FC883AA9}"/>
    <dgm:cxn modelId="{455F71B9-127B-4652-BF87-7E32DD796E61}" type="presOf" srcId="{4649BB98-0816-4E8A-9BB3-C610FD62A6DA}" destId="{312B03FC-28FA-4D8F-B542-714164798A9D}" srcOrd="0" destOrd="2" presId="urn:microsoft.com/office/officeart/2005/8/layout/vList4"/>
    <dgm:cxn modelId="{EA26DDE6-1459-492A-B72D-B7A682096AB3}" type="presOf" srcId="{73025874-B509-400C-BFFC-36F9BDF9EE59}" destId="{59583A93-C70D-4E0A-BFAD-B47D422ACDBC}" srcOrd="0" destOrd="3" presId="urn:microsoft.com/office/officeart/2005/8/layout/vList4"/>
    <dgm:cxn modelId="{C220D07C-B30E-4E84-AE0C-0E1F8FB2D868}" type="presOf" srcId="{721BE652-E312-4163-A2F3-EB518A99B62E}" destId="{A47AF939-9B1D-4F5D-8BEB-A48BEC4F26D7}" srcOrd="1" destOrd="1" presId="urn:microsoft.com/office/officeart/2005/8/layout/vList4"/>
    <dgm:cxn modelId="{DE3DC47D-FA21-4D47-9043-C4E9C608B0DD}" srcId="{A8843C3E-AAF9-407E-96ED-C272378BD2B4}" destId="{4D0B70B7-15AB-4DD7-98DF-25A20C0D532A}" srcOrd="3" destOrd="0" parTransId="{82101DAD-8F22-468D-8309-62E5D8FC2ADA}" sibTransId="{11330E55-BC6A-4E31-9621-B1EB204BADEB}"/>
    <dgm:cxn modelId="{D61397B7-294D-4AF0-8FA3-D7F9621DA1C6}" type="presOf" srcId="{9CEE84DE-90F0-413A-83C4-4FE7B68C817C}" destId="{312B03FC-28FA-4D8F-B542-714164798A9D}" srcOrd="0" destOrd="3" presId="urn:microsoft.com/office/officeart/2005/8/layout/vList4"/>
    <dgm:cxn modelId="{8EDBB5CA-C741-4E71-BE78-B908C26EB986}" type="presOf" srcId="{BF8B349E-A419-4D91-9DD6-CF05A99FB661}" destId="{59583A93-C70D-4E0A-BFAD-B47D422ACDBC}" srcOrd="0" destOrd="4" presId="urn:microsoft.com/office/officeart/2005/8/layout/vList4"/>
    <dgm:cxn modelId="{E3D5EAEF-5FB9-4B93-A8AD-30E935EB1A11}" type="presOf" srcId="{4649BB98-0816-4E8A-9BB3-C610FD62A6DA}" destId="{6D2C820D-6A3C-4EC9-ADFD-E11E28AD2E89}" srcOrd="1" destOrd="2" presId="urn:microsoft.com/office/officeart/2005/8/layout/vList4"/>
    <dgm:cxn modelId="{C0C78E5A-FBB6-479E-8ED3-D5EF6F533451}" type="presOf" srcId="{4D0B70B7-15AB-4DD7-98DF-25A20C0D532A}" destId="{312B03FC-28FA-4D8F-B542-714164798A9D}" srcOrd="0" destOrd="4" presId="urn:microsoft.com/office/officeart/2005/8/layout/vList4"/>
    <dgm:cxn modelId="{5B7CEC1D-97D2-42C9-BC26-096BB4845659}" srcId="{39B66658-3F90-4DFD-B14B-176D9B0291B5}" destId="{76BEDDD4-CF94-4412-8268-E9065E34621E}" srcOrd="1" destOrd="0" parTransId="{7CD9DDD6-1B0E-44FD-AE84-52CD8C9088F5}" sibTransId="{5EBE136C-FF5D-4D9E-9DD2-6B2E689CD89E}"/>
    <dgm:cxn modelId="{8BCAFA2C-6F7F-421E-B3BC-05CF0309EA1F}" type="presOf" srcId="{73025874-B509-400C-BFFC-36F9BDF9EE59}" destId="{A47AF939-9B1D-4F5D-8BEB-A48BEC4F26D7}" srcOrd="1" destOrd="3" presId="urn:microsoft.com/office/officeart/2005/8/layout/vList4"/>
    <dgm:cxn modelId="{A1A276CC-D5F0-4C78-8A56-B256DCF93B67}" srcId="{A8843C3E-AAF9-407E-96ED-C272378BD2B4}" destId="{9CEE84DE-90F0-413A-83C4-4FE7B68C817C}" srcOrd="2" destOrd="0" parTransId="{53A22365-006C-4658-AB00-03FB1FBBB2CD}" sibTransId="{03589FE6-DB66-42AC-BF68-E3B40B6CC4D0}"/>
    <dgm:cxn modelId="{C8F84145-D62D-4DAA-8B51-A19B914F7AF3}" srcId="{247C1C40-4595-49C2-9D98-5514504F074D}" destId="{39B66658-3F90-4DFD-B14B-176D9B0291B5}" srcOrd="0" destOrd="0" parTransId="{153E6227-2BFD-49A0-9987-84BB50B092D5}" sibTransId="{6A920F27-A705-4BBB-873C-124BF5DD3FBD}"/>
    <dgm:cxn modelId="{66167C5E-BA8D-475E-8D06-3A92757E9C6A}" srcId="{39B66658-3F90-4DFD-B14B-176D9B0291B5}" destId="{721BE652-E312-4163-A2F3-EB518A99B62E}" srcOrd="0" destOrd="0" parTransId="{4D509FF7-E482-428B-A137-AB7CA37D1369}" sibTransId="{908E2BE1-3A2A-4B06-8321-E6081F3DC034}"/>
    <dgm:cxn modelId="{5EDFC2E2-871C-45B4-82DC-3187DE484C01}" type="presOf" srcId="{A8843C3E-AAF9-407E-96ED-C272378BD2B4}" destId="{312B03FC-28FA-4D8F-B542-714164798A9D}" srcOrd="0" destOrd="0" presId="urn:microsoft.com/office/officeart/2005/8/layout/vList4"/>
    <dgm:cxn modelId="{F672B65C-6175-45C3-8A2D-10A7727AD48D}" type="presOf" srcId="{BF8B349E-A419-4D91-9DD6-CF05A99FB661}" destId="{A47AF939-9B1D-4F5D-8BEB-A48BEC4F26D7}" srcOrd="1" destOrd="4" presId="urn:microsoft.com/office/officeart/2005/8/layout/vList4"/>
    <dgm:cxn modelId="{475C349A-CD0E-4B7E-B103-43C8E6D30E41}" type="presOf" srcId="{4D0B70B7-15AB-4DD7-98DF-25A20C0D532A}" destId="{6D2C820D-6A3C-4EC9-ADFD-E11E28AD2E89}" srcOrd="1" destOrd="4" presId="urn:microsoft.com/office/officeart/2005/8/layout/vList4"/>
    <dgm:cxn modelId="{FD0D0774-1360-445A-A82E-86E5CA04AD83}" srcId="{39B66658-3F90-4DFD-B14B-176D9B0291B5}" destId="{BF8B349E-A419-4D91-9DD6-CF05A99FB661}" srcOrd="3" destOrd="0" parTransId="{66BA1F50-C497-484E-AD54-E3922D635EBA}" sibTransId="{40B2E6AF-80A9-4419-A7E4-18CC8441B20B}"/>
    <dgm:cxn modelId="{A40AB00C-5181-45F9-99B0-B791C17DAAB5}" srcId="{247C1C40-4595-49C2-9D98-5514504F074D}" destId="{A8843C3E-AAF9-407E-96ED-C272378BD2B4}" srcOrd="1" destOrd="0" parTransId="{8710827E-3478-44A1-A674-AD14991EDD39}" sibTransId="{35476E27-0B12-437E-9DEF-552726DCD176}"/>
    <dgm:cxn modelId="{7F591881-C3DA-4A08-B8F8-5C51C3FF8C51}" srcId="{A8843C3E-AAF9-407E-96ED-C272378BD2B4}" destId="{4649BB98-0816-4E8A-9BB3-C610FD62A6DA}" srcOrd="1" destOrd="0" parTransId="{ED80D88E-A2FB-4456-BF32-ED69A78A741B}" sibTransId="{5ACDC633-A170-485A-828F-1C5B89A0C5AF}"/>
    <dgm:cxn modelId="{DC9DDB83-6F57-46A3-8958-6212C88AD0A5}" type="presOf" srcId="{9CEE84DE-90F0-413A-83C4-4FE7B68C817C}" destId="{6D2C820D-6A3C-4EC9-ADFD-E11E28AD2E89}" srcOrd="1" destOrd="3" presId="urn:microsoft.com/office/officeart/2005/8/layout/vList4"/>
    <dgm:cxn modelId="{C91B3655-33D8-4DBE-BB05-65C8B148FFF1}" type="presOf" srcId="{76BEDDD4-CF94-4412-8268-E9065E34621E}" destId="{59583A93-C70D-4E0A-BFAD-B47D422ACDBC}" srcOrd="0" destOrd="2" presId="urn:microsoft.com/office/officeart/2005/8/layout/vList4"/>
    <dgm:cxn modelId="{1CEB9903-42BE-41AA-8798-76E050EAB25C}" type="presOf" srcId="{39B66658-3F90-4DFD-B14B-176D9B0291B5}" destId="{A47AF939-9B1D-4F5D-8BEB-A48BEC4F26D7}" srcOrd="1" destOrd="0" presId="urn:microsoft.com/office/officeart/2005/8/layout/vList4"/>
    <dgm:cxn modelId="{869F302B-1540-44D3-B2C3-43B723978DF2}" type="presOf" srcId="{39B66658-3F90-4DFD-B14B-176D9B0291B5}" destId="{59583A93-C70D-4E0A-BFAD-B47D422ACDBC}" srcOrd="0" destOrd="0" presId="urn:microsoft.com/office/officeart/2005/8/layout/vList4"/>
    <dgm:cxn modelId="{F43D8344-559A-480F-9143-C2D6D696CA62}" type="presOf" srcId="{721BE652-E312-4163-A2F3-EB518A99B62E}" destId="{59583A93-C70D-4E0A-BFAD-B47D422ACDBC}" srcOrd="0" destOrd="1" presId="urn:microsoft.com/office/officeart/2005/8/layout/vList4"/>
    <dgm:cxn modelId="{D31BF1CE-7488-459E-88A0-A940E26909CA}" type="presOf" srcId="{1095DF8C-FAE2-47D9-9C08-736E3A6DBCC6}" destId="{312B03FC-28FA-4D8F-B542-714164798A9D}" srcOrd="0" destOrd="1" presId="urn:microsoft.com/office/officeart/2005/8/layout/vList4"/>
    <dgm:cxn modelId="{B01A5406-BAA7-4AF6-88D9-74D1A1F21EED}" type="presOf" srcId="{247C1C40-4595-49C2-9D98-5514504F074D}" destId="{83A3E2C4-0DE7-4600-8D57-B5E3737F0506}" srcOrd="0" destOrd="0" presId="urn:microsoft.com/office/officeart/2005/8/layout/vList4"/>
    <dgm:cxn modelId="{0EC76E30-7851-4362-82C3-C918F0C974EC}" type="presOf" srcId="{1095DF8C-FAE2-47D9-9C08-736E3A6DBCC6}" destId="{6D2C820D-6A3C-4EC9-ADFD-E11E28AD2E89}" srcOrd="1" destOrd="1" presId="urn:microsoft.com/office/officeart/2005/8/layout/vList4"/>
    <dgm:cxn modelId="{709D5CEC-970A-458F-A591-DA7A752F9B72}" srcId="{39B66658-3F90-4DFD-B14B-176D9B0291B5}" destId="{73025874-B509-400C-BFFC-36F9BDF9EE59}" srcOrd="2" destOrd="0" parTransId="{5F9BC034-019E-45BC-8ECA-12FD7A707232}" sibTransId="{8464BF31-0C26-402D-A5BA-679F0E45447D}"/>
    <dgm:cxn modelId="{BBCC1BAA-D346-47EF-9BA8-801FDCF472E5}" type="presParOf" srcId="{83A3E2C4-0DE7-4600-8D57-B5E3737F0506}" destId="{A6B90047-1F09-47B2-9307-5887C9111EF5}" srcOrd="0" destOrd="0" presId="urn:microsoft.com/office/officeart/2005/8/layout/vList4"/>
    <dgm:cxn modelId="{383D6E1E-0165-407B-B9E2-9842851A3AF4}" type="presParOf" srcId="{A6B90047-1F09-47B2-9307-5887C9111EF5}" destId="{59583A93-C70D-4E0A-BFAD-B47D422ACDBC}" srcOrd="0" destOrd="0" presId="urn:microsoft.com/office/officeart/2005/8/layout/vList4"/>
    <dgm:cxn modelId="{2526F41C-AF9E-4680-9016-D3C7A62AEBAB}" type="presParOf" srcId="{A6B90047-1F09-47B2-9307-5887C9111EF5}" destId="{2A736450-8FF1-4A4B-AA16-B8D95BB99B00}" srcOrd="1" destOrd="0" presId="urn:microsoft.com/office/officeart/2005/8/layout/vList4"/>
    <dgm:cxn modelId="{C7B7DF87-C86A-45A2-AED3-B05DC25319C0}" type="presParOf" srcId="{A6B90047-1F09-47B2-9307-5887C9111EF5}" destId="{A47AF939-9B1D-4F5D-8BEB-A48BEC4F26D7}" srcOrd="2" destOrd="0" presId="urn:microsoft.com/office/officeart/2005/8/layout/vList4"/>
    <dgm:cxn modelId="{73E91CEF-9BD4-4265-9A89-6F4148B0276A}" type="presParOf" srcId="{83A3E2C4-0DE7-4600-8D57-B5E3737F0506}" destId="{6468BD54-14B8-43C6-88E7-9B0FDDAB10FD}" srcOrd="1" destOrd="0" presId="urn:microsoft.com/office/officeart/2005/8/layout/vList4"/>
    <dgm:cxn modelId="{A8253A84-9CD6-4C5F-8659-BDF076166EC7}" type="presParOf" srcId="{83A3E2C4-0DE7-4600-8D57-B5E3737F0506}" destId="{E9ED0BA3-CA33-4BAD-906C-2175DFCB96F3}" srcOrd="2" destOrd="0" presId="urn:microsoft.com/office/officeart/2005/8/layout/vList4"/>
    <dgm:cxn modelId="{882B675A-1C6A-467C-AA98-3A565280FDFE}" type="presParOf" srcId="{E9ED0BA3-CA33-4BAD-906C-2175DFCB96F3}" destId="{312B03FC-28FA-4D8F-B542-714164798A9D}" srcOrd="0" destOrd="0" presId="urn:microsoft.com/office/officeart/2005/8/layout/vList4"/>
    <dgm:cxn modelId="{DB672052-84DC-4DFB-8D06-C73A302892AE}" type="presParOf" srcId="{E9ED0BA3-CA33-4BAD-906C-2175DFCB96F3}" destId="{9B9DF677-4F7D-40E2-A177-4916D76EABF9}" srcOrd="1" destOrd="0" presId="urn:microsoft.com/office/officeart/2005/8/layout/vList4"/>
    <dgm:cxn modelId="{4B22C13C-580C-4821-BF75-D47A0F61EBA1}" type="presParOf" srcId="{E9ED0BA3-CA33-4BAD-906C-2175DFCB96F3}" destId="{6D2C820D-6A3C-4EC9-ADFD-E11E28AD2E8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908789-C085-403B-B357-E184B3566219}" type="doc">
      <dgm:prSet loTypeId="urn:microsoft.com/office/officeart/2005/8/layout/matrix1" loCatId="matrix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D9069F6-443F-4ECC-B603-305DCFF797AC}">
      <dgm:prSet phldrT="[Szöveg]"/>
      <dgm:spPr/>
      <dgm:t>
        <a:bodyPr/>
        <a:lstStyle/>
        <a:p>
          <a:r>
            <a:rPr lang="hu-HU" noProof="0" dirty="0"/>
            <a:t>Integrált kutatás</a:t>
          </a:r>
        </a:p>
      </dgm:t>
    </dgm:pt>
    <dgm:pt modelId="{29FEA418-1A8F-46DE-8AA0-F23E59BB9810}" type="parTrans" cxnId="{DC284F86-BC03-4C1A-BF09-13B52463C450}">
      <dgm:prSet/>
      <dgm:spPr/>
      <dgm:t>
        <a:bodyPr/>
        <a:lstStyle/>
        <a:p>
          <a:endParaRPr lang="en-US"/>
        </a:p>
      </dgm:t>
    </dgm:pt>
    <dgm:pt modelId="{02F14530-F84C-4451-A0DC-6BBE5EC0D05C}" type="sibTrans" cxnId="{DC284F86-BC03-4C1A-BF09-13B52463C450}">
      <dgm:prSet/>
      <dgm:spPr/>
      <dgm:t>
        <a:bodyPr/>
        <a:lstStyle/>
        <a:p>
          <a:endParaRPr lang="en-US"/>
        </a:p>
      </dgm:t>
    </dgm:pt>
    <dgm:pt modelId="{B4B37ACF-68FA-490C-A29A-ADE943233D8C}">
      <dgm:prSet phldrT="[Szöveg]"/>
      <dgm:spPr/>
      <dgm:t>
        <a:bodyPr tIns="91440" anchor="t" anchorCtr="0"/>
        <a:lstStyle/>
        <a:p>
          <a:r>
            <a:rPr lang="hu-HU" noProof="0" dirty="0"/>
            <a:t>Mesterséges Intelligencia</a:t>
          </a:r>
        </a:p>
      </dgm:t>
    </dgm:pt>
    <dgm:pt modelId="{70F92C00-CCE2-46A4-AE50-E9DC59CD5AF2}" type="parTrans" cxnId="{3ED74B92-D818-41E5-9697-3E4E1C55C5DF}">
      <dgm:prSet/>
      <dgm:spPr/>
      <dgm:t>
        <a:bodyPr/>
        <a:lstStyle/>
        <a:p>
          <a:endParaRPr lang="en-US"/>
        </a:p>
      </dgm:t>
    </dgm:pt>
    <dgm:pt modelId="{1748F18E-8143-42F9-B01C-BE92255F0069}" type="sibTrans" cxnId="{3ED74B92-D818-41E5-9697-3E4E1C55C5DF}">
      <dgm:prSet/>
      <dgm:spPr/>
      <dgm:t>
        <a:bodyPr/>
        <a:lstStyle/>
        <a:p>
          <a:endParaRPr lang="en-US"/>
        </a:p>
      </dgm:t>
    </dgm:pt>
    <dgm:pt modelId="{F3A1B25A-F598-46CC-8DB3-476B8EDEBB33}">
      <dgm:prSet phldrT="[Szöveg]"/>
      <dgm:spPr>
        <a:solidFill>
          <a:schemeClr val="accent1"/>
        </a:solidFill>
      </dgm:spPr>
      <dgm:t>
        <a:bodyPr tIns="91440" anchor="t" anchorCtr="0"/>
        <a:lstStyle/>
        <a:p>
          <a:r>
            <a:rPr lang="hu-HU" noProof="0" dirty="0"/>
            <a:t>Kritikus Rendszerek</a:t>
          </a:r>
        </a:p>
      </dgm:t>
    </dgm:pt>
    <dgm:pt modelId="{DFA420D4-1DE6-4799-A476-7C4ED42C9581}" type="parTrans" cxnId="{F76EC610-7CC2-408F-85A1-6C3C72768840}">
      <dgm:prSet/>
      <dgm:spPr/>
      <dgm:t>
        <a:bodyPr/>
        <a:lstStyle/>
        <a:p>
          <a:endParaRPr lang="en-US"/>
        </a:p>
      </dgm:t>
    </dgm:pt>
    <dgm:pt modelId="{052D9C3F-6729-46D0-9DF4-30DD0683B4DB}" type="sibTrans" cxnId="{F76EC610-7CC2-408F-85A1-6C3C72768840}">
      <dgm:prSet/>
      <dgm:spPr/>
      <dgm:t>
        <a:bodyPr/>
        <a:lstStyle/>
        <a:p>
          <a:endParaRPr lang="en-US"/>
        </a:p>
      </dgm:t>
    </dgm:pt>
    <dgm:pt modelId="{96D59EB5-7D61-424E-A12D-35C1A722C4A7}">
      <dgm:prSet phldrT="[Szöveg]"/>
      <dgm:spPr/>
      <dgm:t>
        <a:bodyPr tIns="0" anchor="t" anchorCtr="0"/>
        <a:lstStyle/>
        <a:p>
          <a:r>
            <a:rPr lang="hu-HU" noProof="0" dirty="0"/>
            <a:t>Jelfeldolgozás</a:t>
          </a:r>
        </a:p>
      </dgm:t>
    </dgm:pt>
    <dgm:pt modelId="{3A6642C5-846A-4214-AD21-3C4C14399C08}" type="parTrans" cxnId="{69EFC9DC-C384-49C2-B442-D5A2957E35E9}">
      <dgm:prSet/>
      <dgm:spPr/>
      <dgm:t>
        <a:bodyPr/>
        <a:lstStyle/>
        <a:p>
          <a:endParaRPr lang="en-US"/>
        </a:p>
      </dgm:t>
    </dgm:pt>
    <dgm:pt modelId="{A68A5590-FA04-42E3-A1FF-DAA1B9E169B1}" type="sibTrans" cxnId="{69EFC9DC-C384-49C2-B442-D5A2957E35E9}">
      <dgm:prSet/>
      <dgm:spPr/>
      <dgm:t>
        <a:bodyPr/>
        <a:lstStyle/>
        <a:p>
          <a:endParaRPr lang="en-US"/>
        </a:p>
      </dgm:t>
    </dgm:pt>
    <dgm:pt modelId="{CAA9DE6A-BBE4-454C-B201-A7E3CC89D97B}">
      <dgm:prSet phldrT="[Szöveg]"/>
      <dgm:spPr/>
      <dgm:t>
        <a:bodyPr tIns="0" anchor="t" anchorCtr="0"/>
        <a:lstStyle/>
        <a:p>
          <a:r>
            <a:rPr lang="hu-HU" noProof="0" dirty="0"/>
            <a:t>Beágyazott Rendszerek</a:t>
          </a:r>
        </a:p>
      </dgm:t>
    </dgm:pt>
    <dgm:pt modelId="{D5C008B2-2E02-4ECE-A2D9-E225CE5D9329}" type="parTrans" cxnId="{3805D7A5-934B-40A9-9321-FAF1812BCFA1}">
      <dgm:prSet/>
      <dgm:spPr/>
      <dgm:t>
        <a:bodyPr/>
        <a:lstStyle/>
        <a:p>
          <a:endParaRPr lang="en-US"/>
        </a:p>
      </dgm:t>
    </dgm:pt>
    <dgm:pt modelId="{765A259F-DA69-4BC6-8D34-D44342666622}" type="sibTrans" cxnId="{3805D7A5-934B-40A9-9321-FAF1812BCFA1}">
      <dgm:prSet/>
      <dgm:spPr/>
      <dgm:t>
        <a:bodyPr/>
        <a:lstStyle/>
        <a:p>
          <a:endParaRPr lang="en-US"/>
        </a:p>
      </dgm:t>
    </dgm:pt>
    <dgm:pt modelId="{A0A3752E-6807-49B2-A2BC-5D185A1539C4}" type="pres">
      <dgm:prSet presAssocID="{10908789-C085-403B-B357-E184B356621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CC62CC62-0F18-4897-B27E-98B7427B72AE}" type="pres">
      <dgm:prSet presAssocID="{10908789-C085-403B-B357-E184B3566219}" presName="matrix" presStyleCnt="0"/>
      <dgm:spPr/>
    </dgm:pt>
    <dgm:pt modelId="{606838A1-FA6C-43A7-9AA8-464710B8B64D}" type="pres">
      <dgm:prSet presAssocID="{10908789-C085-403B-B357-E184B3566219}" presName="tile1" presStyleLbl="node1" presStyleIdx="0" presStyleCnt="4"/>
      <dgm:spPr/>
      <dgm:t>
        <a:bodyPr/>
        <a:lstStyle/>
        <a:p>
          <a:endParaRPr lang="hu-HU"/>
        </a:p>
      </dgm:t>
    </dgm:pt>
    <dgm:pt modelId="{06014918-3579-46D6-BB12-0C98DDC58C07}" type="pres">
      <dgm:prSet presAssocID="{10908789-C085-403B-B357-E184B356621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8953ED7-A47C-4635-8699-6571EDD6A3C8}" type="pres">
      <dgm:prSet presAssocID="{10908789-C085-403B-B357-E184B3566219}" presName="tile2" presStyleLbl="node1" presStyleIdx="1" presStyleCnt="4"/>
      <dgm:spPr/>
      <dgm:t>
        <a:bodyPr/>
        <a:lstStyle/>
        <a:p>
          <a:endParaRPr lang="hu-HU"/>
        </a:p>
      </dgm:t>
    </dgm:pt>
    <dgm:pt modelId="{17E6F64A-9B6B-44C1-A247-3A5B0A4F8F6C}" type="pres">
      <dgm:prSet presAssocID="{10908789-C085-403B-B357-E184B356621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EBA80BF-00F5-4652-B822-C9A17BF9EF58}" type="pres">
      <dgm:prSet presAssocID="{10908789-C085-403B-B357-E184B3566219}" presName="tile3" presStyleLbl="node1" presStyleIdx="2" presStyleCnt="4"/>
      <dgm:spPr/>
      <dgm:t>
        <a:bodyPr/>
        <a:lstStyle/>
        <a:p>
          <a:endParaRPr lang="hu-HU"/>
        </a:p>
      </dgm:t>
    </dgm:pt>
    <dgm:pt modelId="{FF76D4CA-8169-4A75-8E92-008171B1AA03}" type="pres">
      <dgm:prSet presAssocID="{10908789-C085-403B-B357-E184B356621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5A21BAB-268A-4184-B614-422A523B42F1}" type="pres">
      <dgm:prSet presAssocID="{10908789-C085-403B-B357-E184B3566219}" presName="tile4" presStyleLbl="node1" presStyleIdx="3" presStyleCnt="4"/>
      <dgm:spPr/>
      <dgm:t>
        <a:bodyPr/>
        <a:lstStyle/>
        <a:p>
          <a:endParaRPr lang="hu-HU"/>
        </a:p>
      </dgm:t>
    </dgm:pt>
    <dgm:pt modelId="{E0882F09-95DE-4DA1-B370-827CA8A19AEC}" type="pres">
      <dgm:prSet presAssocID="{10908789-C085-403B-B357-E184B356621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8875083-F448-4B93-9AAE-05209E3BEBF6}" type="pres">
      <dgm:prSet presAssocID="{10908789-C085-403B-B357-E184B3566219}" presName="centerTile" presStyleLbl="fgShp" presStyleIdx="0" presStyleCnt="1" custScaleX="90826" custScaleY="82902">
        <dgm:presLayoutVars>
          <dgm:chMax val="0"/>
          <dgm:chPref val="0"/>
        </dgm:presLayoutVars>
      </dgm:prSet>
      <dgm:spPr/>
      <dgm:t>
        <a:bodyPr/>
        <a:lstStyle/>
        <a:p>
          <a:endParaRPr lang="hu-HU"/>
        </a:p>
      </dgm:t>
    </dgm:pt>
  </dgm:ptLst>
  <dgm:cxnLst>
    <dgm:cxn modelId="{4A1C1AED-E000-4969-9D24-72A1A4F8E4F2}" type="presOf" srcId="{96D59EB5-7D61-424E-A12D-35C1A722C4A7}" destId="{5EBA80BF-00F5-4652-B822-C9A17BF9EF58}" srcOrd="0" destOrd="0" presId="urn:microsoft.com/office/officeart/2005/8/layout/matrix1"/>
    <dgm:cxn modelId="{DC284F86-BC03-4C1A-BF09-13B52463C450}" srcId="{10908789-C085-403B-B357-E184B3566219}" destId="{ED9069F6-443F-4ECC-B603-305DCFF797AC}" srcOrd="0" destOrd="0" parTransId="{29FEA418-1A8F-46DE-8AA0-F23E59BB9810}" sibTransId="{02F14530-F84C-4451-A0DC-6BBE5EC0D05C}"/>
    <dgm:cxn modelId="{F8172B0A-E971-486D-8577-4F93B744564A}" type="presOf" srcId="{CAA9DE6A-BBE4-454C-B201-A7E3CC89D97B}" destId="{E0882F09-95DE-4DA1-B370-827CA8A19AEC}" srcOrd="1" destOrd="0" presId="urn:microsoft.com/office/officeart/2005/8/layout/matrix1"/>
    <dgm:cxn modelId="{DDC909DA-1FC4-41EC-9483-A59E7E71435D}" type="presOf" srcId="{F3A1B25A-F598-46CC-8DB3-476B8EDEBB33}" destId="{F8953ED7-A47C-4635-8699-6571EDD6A3C8}" srcOrd="0" destOrd="0" presId="urn:microsoft.com/office/officeart/2005/8/layout/matrix1"/>
    <dgm:cxn modelId="{2078B366-A309-442A-ACB2-03B738AB2889}" type="presOf" srcId="{F3A1B25A-F598-46CC-8DB3-476B8EDEBB33}" destId="{17E6F64A-9B6B-44C1-A247-3A5B0A4F8F6C}" srcOrd="1" destOrd="0" presId="urn:microsoft.com/office/officeart/2005/8/layout/matrix1"/>
    <dgm:cxn modelId="{3ED74B92-D818-41E5-9697-3E4E1C55C5DF}" srcId="{ED9069F6-443F-4ECC-B603-305DCFF797AC}" destId="{B4B37ACF-68FA-490C-A29A-ADE943233D8C}" srcOrd="0" destOrd="0" parTransId="{70F92C00-CCE2-46A4-AE50-E9DC59CD5AF2}" sibTransId="{1748F18E-8143-42F9-B01C-BE92255F0069}"/>
    <dgm:cxn modelId="{F76EC610-7CC2-408F-85A1-6C3C72768840}" srcId="{ED9069F6-443F-4ECC-B603-305DCFF797AC}" destId="{F3A1B25A-F598-46CC-8DB3-476B8EDEBB33}" srcOrd="1" destOrd="0" parTransId="{DFA420D4-1DE6-4799-A476-7C4ED42C9581}" sibTransId="{052D9C3F-6729-46D0-9DF4-30DD0683B4DB}"/>
    <dgm:cxn modelId="{69EFC9DC-C384-49C2-B442-D5A2957E35E9}" srcId="{ED9069F6-443F-4ECC-B603-305DCFF797AC}" destId="{96D59EB5-7D61-424E-A12D-35C1A722C4A7}" srcOrd="2" destOrd="0" parTransId="{3A6642C5-846A-4214-AD21-3C4C14399C08}" sibTransId="{A68A5590-FA04-42E3-A1FF-DAA1B9E169B1}"/>
    <dgm:cxn modelId="{412484BD-A890-459D-B6FD-C7CB04BEA37E}" type="presOf" srcId="{CAA9DE6A-BBE4-454C-B201-A7E3CC89D97B}" destId="{15A21BAB-268A-4184-B614-422A523B42F1}" srcOrd="0" destOrd="0" presId="urn:microsoft.com/office/officeart/2005/8/layout/matrix1"/>
    <dgm:cxn modelId="{4C97E496-EA34-48E8-9A66-53DD437D75D1}" type="presOf" srcId="{10908789-C085-403B-B357-E184B3566219}" destId="{A0A3752E-6807-49B2-A2BC-5D185A1539C4}" srcOrd="0" destOrd="0" presId="urn:microsoft.com/office/officeart/2005/8/layout/matrix1"/>
    <dgm:cxn modelId="{34086367-756E-4D9B-81D6-D8B41F2E9438}" type="presOf" srcId="{ED9069F6-443F-4ECC-B603-305DCFF797AC}" destId="{48875083-F448-4B93-9AAE-05209E3BEBF6}" srcOrd="0" destOrd="0" presId="urn:microsoft.com/office/officeart/2005/8/layout/matrix1"/>
    <dgm:cxn modelId="{3805D7A5-934B-40A9-9321-FAF1812BCFA1}" srcId="{ED9069F6-443F-4ECC-B603-305DCFF797AC}" destId="{CAA9DE6A-BBE4-454C-B201-A7E3CC89D97B}" srcOrd="3" destOrd="0" parTransId="{D5C008B2-2E02-4ECE-A2D9-E225CE5D9329}" sibTransId="{765A259F-DA69-4BC6-8D34-D44342666622}"/>
    <dgm:cxn modelId="{0AB8FD3D-625F-4E31-A226-0D50FE83EE99}" type="presOf" srcId="{B4B37ACF-68FA-490C-A29A-ADE943233D8C}" destId="{606838A1-FA6C-43A7-9AA8-464710B8B64D}" srcOrd="0" destOrd="0" presId="urn:microsoft.com/office/officeart/2005/8/layout/matrix1"/>
    <dgm:cxn modelId="{AE2C8CA0-7F8F-4146-A37A-CA06906E6CF9}" type="presOf" srcId="{96D59EB5-7D61-424E-A12D-35C1A722C4A7}" destId="{FF76D4CA-8169-4A75-8E92-008171B1AA03}" srcOrd="1" destOrd="0" presId="urn:microsoft.com/office/officeart/2005/8/layout/matrix1"/>
    <dgm:cxn modelId="{BDA489B5-6C8E-44DD-9B8D-700043479A54}" type="presOf" srcId="{B4B37ACF-68FA-490C-A29A-ADE943233D8C}" destId="{06014918-3579-46D6-BB12-0C98DDC58C07}" srcOrd="1" destOrd="0" presId="urn:microsoft.com/office/officeart/2005/8/layout/matrix1"/>
    <dgm:cxn modelId="{B7F107B8-B1C3-41FB-A253-A4CF70368B74}" type="presParOf" srcId="{A0A3752E-6807-49B2-A2BC-5D185A1539C4}" destId="{CC62CC62-0F18-4897-B27E-98B7427B72AE}" srcOrd="0" destOrd="0" presId="urn:microsoft.com/office/officeart/2005/8/layout/matrix1"/>
    <dgm:cxn modelId="{F786AE2A-D016-4330-9A29-B3640AF24435}" type="presParOf" srcId="{CC62CC62-0F18-4897-B27E-98B7427B72AE}" destId="{606838A1-FA6C-43A7-9AA8-464710B8B64D}" srcOrd="0" destOrd="0" presId="urn:microsoft.com/office/officeart/2005/8/layout/matrix1"/>
    <dgm:cxn modelId="{185A75E4-DDA0-410C-9A68-9601D7C87127}" type="presParOf" srcId="{CC62CC62-0F18-4897-B27E-98B7427B72AE}" destId="{06014918-3579-46D6-BB12-0C98DDC58C07}" srcOrd="1" destOrd="0" presId="urn:microsoft.com/office/officeart/2005/8/layout/matrix1"/>
    <dgm:cxn modelId="{9DAC374E-0152-4802-9A1B-7240FE685B42}" type="presParOf" srcId="{CC62CC62-0F18-4897-B27E-98B7427B72AE}" destId="{F8953ED7-A47C-4635-8699-6571EDD6A3C8}" srcOrd="2" destOrd="0" presId="urn:microsoft.com/office/officeart/2005/8/layout/matrix1"/>
    <dgm:cxn modelId="{11636C6A-95C6-40C4-A751-60B10AA3C279}" type="presParOf" srcId="{CC62CC62-0F18-4897-B27E-98B7427B72AE}" destId="{17E6F64A-9B6B-44C1-A247-3A5B0A4F8F6C}" srcOrd="3" destOrd="0" presId="urn:microsoft.com/office/officeart/2005/8/layout/matrix1"/>
    <dgm:cxn modelId="{F9577846-754D-4BB3-8AE4-60F63F97A458}" type="presParOf" srcId="{CC62CC62-0F18-4897-B27E-98B7427B72AE}" destId="{5EBA80BF-00F5-4652-B822-C9A17BF9EF58}" srcOrd="4" destOrd="0" presId="urn:microsoft.com/office/officeart/2005/8/layout/matrix1"/>
    <dgm:cxn modelId="{AB029711-55CC-48BF-B2BC-59BF35A96D69}" type="presParOf" srcId="{CC62CC62-0F18-4897-B27E-98B7427B72AE}" destId="{FF76D4CA-8169-4A75-8E92-008171B1AA03}" srcOrd="5" destOrd="0" presId="urn:microsoft.com/office/officeart/2005/8/layout/matrix1"/>
    <dgm:cxn modelId="{EB02DDA4-03A9-4E97-B31F-647462A38A91}" type="presParOf" srcId="{CC62CC62-0F18-4897-B27E-98B7427B72AE}" destId="{15A21BAB-268A-4184-B614-422A523B42F1}" srcOrd="6" destOrd="0" presId="urn:microsoft.com/office/officeart/2005/8/layout/matrix1"/>
    <dgm:cxn modelId="{DFF0A955-3A9E-4272-8330-09D363374159}" type="presParOf" srcId="{CC62CC62-0F18-4897-B27E-98B7427B72AE}" destId="{E0882F09-95DE-4DA1-B370-827CA8A19AEC}" srcOrd="7" destOrd="0" presId="urn:microsoft.com/office/officeart/2005/8/layout/matrix1"/>
    <dgm:cxn modelId="{5B63A86D-3B67-413E-A1A6-643D2DF2921E}" type="presParOf" srcId="{A0A3752E-6807-49B2-A2BC-5D185A1539C4}" destId="{48875083-F448-4B93-9AAE-05209E3BEBF6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9D95DFA-04EB-4A1C-A27B-59F3B6AABE27}" type="doc">
      <dgm:prSet loTypeId="urn:microsoft.com/office/officeart/2005/8/layout/pList2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4D82738-1B49-4188-9B5E-5671E3E00ED0}">
      <dgm:prSet phldrT="[Text]" custT="1"/>
      <dgm:spPr>
        <a:solidFill>
          <a:schemeClr val="tx2"/>
        </a:solidFill>
      </dgm:spPr>
      <dgm:t>
        <a:bodyPr/>
        <a:lstStyle/>
        <a:p>
          <a:r>
            <a:rPr lang="hu-HU" sz="2000" b="1" noProof="0" dirty="0"/>
            <a:t>MI szolgáltatásbiztonság</a:t>
          </a:r>
          <a:endParaRPr lang="en-US" sz="2200" b="1" noProof="0" dirty="0"/>
        </a:p>
      </dgm:t>
    </dgm:pt>
    <dgm:pt modelId="{06B94780-D819-452A-B8EF-01FBE9C24579}" type="parTrans" cxnId="{D1BF0143-C0A6-43DD-A152-E5E2449B4EBF}">
      <dgm:prSet/>
      <dgm:spPr/>
      <dgm:t>
        <a:bodyPr/>
        <a:lstStyle/>
        <a:p>
          <a:endParaRPr lang="hu-HU"/>
        </a:p>
      </dgm:t>
    </dgm:pt>
    <dgm:pt modelId="{5C87D48A-D79C-4B61-9144-D7BB6854AB2A}" type="sibTrans" cxnId="{D1BF0143-C0A6-43DD-A152-E5E2449B4EBF}">
      <dgm:prSet/>
      <dgm:spPr/>
      <dgm:t>
        <a:bodyPr/>
        <a:lstStyle/>
        <a:p>
          <a:endParaRPr lang="hu-HU"/>
        </a:p>
      </dgm:t>
    </dgm:pt>
    <dgm:pt modelId="{A09BAD4A-98C6-489E-9B77-29D25454F63C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hu-HU" sz="2000" b="1" noProof="0" dirty="0"/>
            <a:t>Tervezhető MI</a:t>
          </a:r>
          <a:endParaRPr lang="en-US" sz="2000" b="1" noProof="0" dirty="0"/>
        </a:p>
      </dgm:t>
    </dgm:pt>
    <dgm:pt modelId="{A7BFBBB3-2FCA-43DC-BC51-E9412FA71501}" type="parTrans" cxnId="{81B3E315-1375-463B-A72D-983DF026D063}">
      <dgm:prSet/>
      <dgm:spPr/>
      <dgm:t>
        <a:bodyPr/>
        <a:lstStyle/>
        <a:p>
          <a:endParaRPr lang="hu-HU"/>
        </a:p>
      </dgm:t>
    </dgm:pt>
    <dgm:pt modelId="{0249ED80-08C5-4E05-97E8-270201C302FD}" type="sibTrans" cxnId="{81B3E315-1375-463B-A72D-983DF026D063}">
      <dgm:prSet/>
      <dgm:spPr/>
      <dgm:t>
        <a:bodyPr/>
        <a:lstStyle/>
        <a:p>
          <a:endParaRPr lang="hu-HU"/>
        </a:p>
      </dgm:t>
    </dgm:pt>
    <dgm:pt modelId="{9E60C9A4-E649-4794-A19C-61F49271C071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hu-HU" sz="1700" b="1" noProof="0" dirty="0"/>
            <a:t>Beágyazott MI</a:t>
          </a:r>
          <a:r>
            <a:rPr lang="en-US" sz="1700" b="1" noProof="0" dirty="0"/>
            <a:t>: </a:t>
          </a:r>
          <a:r>
            <a:rPr lang="en-US" sz="1700" b="0" noProof="0" dirty="0" err="1"/>
            <a:t>energiahatékonyság</a:t>
          </a:r>
          <a:r>
            <a:rPr lang="en-US" sz="1700" b="0" noProof="0" dirty="0"/>
            <a:t> </a:t>
          </a:r>
          <a:r>
            <a:rPr lang="en-US" sz="1700" b="0" noProof="0" dirty="0" err="1"/>
            <a:t>és</a:t>
          </a:r>
          <a:r>
            <a:rPr lang="hu-HU" sz="1700" b="0" noProof="0" dirty="0"/>
            <a:t> </a:t>
          </a:r>
          <a:r>
            <a:rPr lang="hu-HU" sz="1700" b="0" noProof="0" dirty="0" err="1"/>
            <a:t>valósidejű</a:t>
          </a:r>
          <a:r>
            <a:rPr lang="hu-HU" sz="1700" b="0" noProof="0" dirty="0"/>
            <a:t> működés, „</a:t>
          </a:r>
          <a:r>
            <a:rPr lang="en-US" sz="1700" b="0" noProof="0" dirty="0"/>
            <a:t>Edge AI</a:t>
          </a:r>
          <a:r>
            <a:rPr lang="hu-HU" sz="1700" b="0" noProof="0" dirty="0"/>
            <a:t>”</a:t>
          </a:r>
          <a:endParaRPr lang="en-US" sz="1700" b="0" noProof="0" dirty="0"/>
        </a:p>
      </dgm:t>
    </dgm:pt>
    <dgm:pt modelId="{647E4734-82FE-4670-AA94-039D32D3DB6A}" type="parTrans" cxnId="{A5ECB720-145D-4B49-BE64-F374A508AA2B}">
      <dgm:prSet/>
      <dgm:spPr/>
      <dgm:t>
        <a:bodyPr/>
        <a:lstStyle/>
        <a:p>
          <a:endParaRPr lang="hu-HU"/>
        </a:p>
      </dgm:t>
    </dgm:pt>
    <dgm:pt modelId="{6C9180E9-A4C3-484F-928F-84C312806C13}" type="sibTrans" cxnId="{A5ECB720-145D-4B49-BE64-F374A508AA2B}">
      <dgm:prSet/>
      <dgm:spPr/>
      <dgm:t>
        <a:bodyPr/>
        <a:lstStyle/>
        <a:p>
          <a:endParaRPr lang="hu-HU"/>
        </a:p>
      </dgm:t>
    </dgm:pt>
    <dgm:pt modelId="{CF51526C-19BD-40AC-B67A-DA4EDD72305B}">
      <dgm:prSet phldrT="[Text]" custT="1"/>
      <dgm:spPr>
        <a:solidFill>
          <a:srgbClr val="002060"/>
        </a:solidFill>
      </dgm:spPr>
      <dgm:t>
        <a:bodyPr/>
        <a:lstStyle/>
        <a:p>
          <a:r>
            <a:rPr lang="hu-HU" sz="2000" b="1" noProof="0" dirty="0"/>
            <a:t>Adat- és modellmegosztás</a:t>
          </a:r>
          <a:endParaRPr lang="en-US" sz="2000" b="1" noProof="0" dirty="0"/>
        </a:p>
      </dgm:t>
    </dgm:pt>
    <dgm:pt modelId="{7E26B2E1-4F37-42DA-8C47-77E9931A3FAA}" type="parTrans" cxnId="{A8217B19-3AD9-4761-BDCE-38C5D76AF65A}">
      <dgm:prSet/>
      <dgm:spPr/>
      <dgm:t>
        <a:bodyPr/>
        <a:lstStyle/>
        <a:p>
          <a:endParaRPr lang="hu-HU"/>
        </a:p>
      </dgm:t>
    </dgm:pt>
    <dgm:pt modelId="{CE4917CD-24A3-4E5B-A5C5-48E5D16A5DF6}" type="sibTrans" cxnId="{A8217B19-3AD9-4761-BDCE-38C5D76AF65A}">
      <dgm:prSet/>
      <dgm:spPr/>
      <dgm:t>
        <a:bodyPr/>
        <a:lstStyle/>
        <a:p>
          <a:endParaRPr lang="hu-HU"/>
        </a:p>
      </dgm:t>
    </dgm:pt>
    <dgm:pt modelId="{A413F41C-89ED-4500-874E-62C25BE6B58D}">
      <dgm:prSet phldrT="[Text]" custT="1"/>
      <dgm:spPr>
        <a:solidFill>
          <a:srgbClr val="002060"/>
        </a:solidFill>
      </dgm:spPr>
      <dgm:t>
        <a:bodyPr/>
        <a:lstStyle/>
        <a:p>
          <a:pPr rtl="0"/>
          <a:r>
            <a:rPr lang="en-US" sz="1700" b="0" noProof="0" dirty="0" err="1">
              <a:latin typeface="+mn-lt"/>
            </a:rPr>
            <a:t>Federált</a:t>
          </a:r>
          <a:r>
            <a:rPr lang="en-US" sz="1700" b="0" noProof="0" dirty="0">
              <a:latin typeface="+mn-lt"/>
            </a:rPr>
            <a:t> </a:t>
          </a:r>
          <a:r>
            <a:rPr lang="en-US" sz="1700" b="0" noProof="0" dirty="0" err="1">
              <a:latin typeface="+mn-lt"/>
            </a:rPr>
            <a:t>tanulás</a:t>
          </a:r>
          <a:r>
            <a:rPr lang="en-US" sz="1700" b="0" noProof="0" dirty="0">
              <a:latin typeface="+mn-lt"/>
            </a:rPr>
            <a:t> </a:t>
          </a:r>
          <a:r>
            <a:rPr lang="en-US" sz="1700" b="0" noProof="0" dirty="0" err="1">
              <a:latin typeface="+mn-lt"/>
            </a:rPr>
            <a:t>heterogén</a:t>
          </a:r>
          <a:r>
            <a:rPr lang="en-US" sz="1700" b="0" noProof="0" dirty="0">
              <a:latin typeface="+mn-lt"/>
            </a:rPr>
            <a:t> </a:t>
          </a:r>
          <a:r>
            <a:rPr lang="en-US" sz="1700" b="0" noProof="0" dirty="0" err="1">
              <a:latin typeface="+mn-lt"/>
            </a:rPr>
            <a:t>adatok</a:t>
          </a:r>
          <a:r>
            <a:rPr lang="en-US" sz="1700" b="0" noProof="0" dirty="0">
              <a:latin typeface="+mn-lt"/>
            </a:rPr>
            <a:t> </a:t>
          </a:r>
          <a:r>
            <a:rPr lang="en-US" sz="1700" b="0" noProof="0" dirty="0" err="1">
              <a:latin typeface="+mn-lt"/>
            </a:rPr>
            <a:t>és</a:t>
          </a:r>
          <a:r>
            <a:rPr lang="en-US" sz="1700" b="0" noProof="0" dirty="0">
              <a:latin typeface="+mn-lt"/>
            </a:rPr>
            <a:t> MI </a:t>
          </a:r>
          <a:r>
            <a:rPr lang="en-US" sz="1700" b="0" noProof="0" dirty="0" err="1">
              <a:latin typeface="+mn-lt"/>
            </a:rPr>
            <a:t>modellek</a:t>
          </a:r>
          <a:r>
            <a:rPr lang="en-US" sz="1700" b="0" noProof="0" dirty="0">
              <a:latin typeface="+mn-lt"/>
            </a:rPr>
            <a:t> </a:t>
          </a:r>
          <a:r>
            <a:rPr lang="en-US" sz="1700" b="0" noProof="0" dirty="0" err="1">
              <a:latin typeface="+mn-lt"/>
            </a:rPr>
            <a:t>felhasználásával</a:t>
          </a:r>
          <a:r>
            <a:rPr lang="en-US" sz="1700" b="0" noProof="0" dirty="0">
              <a:latin typeface="+mn-lt"/>
            </a:rPr>
            <a:t>:</a:t>
          </a:r>
        </a:p>
      </dgm:t>
    </dgm:pt>
    <dgm:pt modelId="{57C5FB64-E3D7-4D53-B5D9-82D64E02CBD0}" type="parTrans" cxnId="{9315A932-C8CA-4088-AAAB-7906A1F2FB03}">
      <dgm:prSet/>
      <dgm:spPr/>
      <dgm:t>
        <a:bodyPr/>
        <a:lstStyle/>
        <a:p>
          <a:endParaRPr lang="en-US"/>
        </a:p>
      </dgm:t>
    </dgm:pt>
    <dgm:pt modelId="{4CF868E8-FF8A-48BD-A038-9E31CE2DA828}" type="sibTrans" cxnId="{9315A932-C8CA-4088-AAAB-7906A1F2FB03}">
      <dgm:prSet/>
      <dgm:spPr/>
      <dgm:t>
        <a:bodyPr/>
        <a:lstStyle/>
        <a:p>
          <a:endParaRPr lang="en-US"/>
        </a:p>
      </dgm:t>
    </dgm:pt>
    <dgm:pt modelId="{D831F9B3-7361-41E2-B86D-3A307222530F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hu-HU" sz="1700" b="1" noProof="0" dirty="0"/>
            <a:t>Fizikai modellek</a:t>
          </a:r>
          <a:r>
            <a:rPr lang="hu-HU" sz="1700" noProof="0" dirty="0"/>
            <a:t> és MI</a:t>
          </a:r>
          <a:endParaRPr lang="en-US" sz="1700" noProof="0" dirty="0"/>
        </a:p>
      </dgm:t>
    </dgm:pt>
    <dgm:pt modelId="{D175698B-6019-4CA9-84B3-819E604E83B9}" type="parTrans" cxnId="{29CB6C3C-ADD6-4EB1-BE65-0603C9E1BFA2}">
      <dgm:prSet/>
      <dgm:spPr/>
      <dgm:t>
        <a:bodyPr/>
        <a:lstStyle/>
        <a:p>
          <a:endParaRPr lang="en-US"/>
        </a:p>
      </dgm:t>
    </dgm:pt>
    <dgm:pt modelId="{247CFAAD-0B76-41A0-8DA9-74461C19F35F}" type="sibTrans" cxnId="{29CB6C3C-ADD6-4EB1-BE65-0603C9E1BFA2}">
      <dgm:prSet/>
      <dgm:spPr/>
      <dgm:t>
        <a:bodyPr/>
        <a:lstStyle/>
        <a:p>
          <a:endParaRPr lang="en-US"/>
        </a:p>
      </dgm:t>
    </dgm:pt>
    <dgm:pt modelId="{383BDF04-EBB4-47CD-9D2B-68F34E13CABB}">
      <dgm:prSet phldrT="[Text]" custT="1"/>
      <dgm:spPr>
        <a:solidFill>
          <a:srgbClr val="002060"/>
        </a:solidFill>
      </dgm:spPr>
      <dgm:t>
        <a:bodyPr/>
        <a:lstStyle/>
        <a:p>
          <a:pPr rtl="0"/>
          <a:r>
            <a:rPr lang="en-US" sz="1700" b="0" noProof="0" dirty="0" err="1">
              <a:latin typeface="+mn-lt"/>
            </a:rPr>
            <a:t>Kontrollált</a:t>
          </a:r>
          <a:r>
            <a:rPr lang="en-US" sz="1700" b="0" noProof="0" dirty="0">
              <a:latin typeface="+mn-lt"/>
            </a:rPr>
            <a:t> </a:t>
          </a:r>
          <a:r>
            <a:rPr lang="en-US" sz="1700" b="0" noProof="0" dirty="0" err="1">
              <a:latin typeface="+mn-lt"/>
            </a:rPr>
            <a:t>adatmegosztás</a:t>
          </a:r>
          <a:r>
            <a:rPr lang="en-US" sz="1700" b="0" noProof="0" dirty="0">
              <a:latin typeface="+mn-lt"/>
            </a:rPr>
            <a:t>: </a:t>
          </a:r>
          <a:r>
            <a:rPr lang="hu-HU" sz="1700" b="1" noProof="0" dirty="0">
              <a:latin typeface="+mn-lt"/>
            </a:rPr>
            <a:t>blokklánc </a:t>
          </a:r>
          <a:r>
            <a:rPr lang="hu-HU" sz="1700" b="0" noProof="0" dirty="0">
              <a:latin typeface="+mn-lt"/>
            </a:rPr>
            <a:t>alapú együttműködések, digitális jegybankpénz, </a:t>
          </a:r>
          <a:r>
            <a:rPr lang="hu-HU" sz="1700" b="1" noProof="0" dirty="0">
              <a:latin typeface="+mn-lt"/>
            </a:rPr>
            <a:t>adatterek</a:t>
          </a:r>
          <a:endParaRPr lang="en-US" sz="1700" b="1" noProof="0" dirty="0">
            <a:latin typeface="+mn-lt"/>
          </a:endParaRPr>
        </a:p>
      </dgm:t>
    </dgm:pt>
    <dgm:pt modelId="{CF7045D9-7FE4-4446-BD3B-F36414709C5F}" type="parTrans" cxnId="{71963B87-E72E-4E35-8E3D-B67215D0D702}">
      <dgm:prSet/>
      <dgm:spPr/>
      <dgm:t>
        <a:bodyPr/>
        <a:lstStyle/>
        <a:p>
          <a:endParaRPr lang="en-US"/>
        </a:p>
      </dgm:t>
    </dgm:pt>
    <dgm:pt modelId="{37A7A2CA-FE98-413F-B94E-C73076416B59}" type="sibTrans" cxnId="{71963B87-E72E-4E35-8E3D-B67215D0D702}">
      <dgm:prSet/>
      <dgm:spPr/>
      <dgm:t>
        <a:bodyPr/>
        <a:lstStyle/>
        <a:p>
          <a:endParaRPr lang="en-US"/>
        </a:p>
      </dgm:t>
    </dgm:pt>
    <dgm:pt modelId="{4FD6E3F4-DF96-494C-BC66-141C13C07B44}">
      <dgm:prSet phldrT="[Text]" custT="1"/>
      <dgm:spPr>
        <a:solidFill>
          <a:schemeClr val="tx2"/>
        </a:solidFill>
      </dgm:spPr>
      <dgm:t>
        <a:bodyPr/>
        <a:lstStyle/>
        <a:p>
          <a:r>
            <a:rPr lang="hu-HU" sz="1700" noProof="0" dirty="0"/>
            <a:t>MI üzembiztonság</a:t>
          </a:r>
          <a:endParaRPr lang="en-US" sz="1700" noProof="0" dirty="0"/>
        </a:p>
      </dgm:t>
    </dgm:pt>
    <dgm:pt modelId="{7CBAA8A6-9151-48B4-A327-2BD4DB900871}" type="parTrans" cxnId="{7585E138-25D2-40CD-8637-198E5F64A523}">
      <dgm:prSet/>
      <dgm:spPr/>
      <dgm:t>
        <a:bodyPr/>
        <a:lstStyle/>
        <a:p>
          <a:endParaRPr lang="en-US"/>
        </a:p>
      </dgm:t>
    </dgm:pt>
    <dgm:pt modelId="{44F89279-0E53-4C7C-8AF0-4C7B254DB02A}" type="sibTrans" cxnId="{7585E138-25D2-40CD-8637-198E5F64A523}">
      <dgm:prSet/>
      <dgm:spPr/>
      <dgm:t>
        <a:bodyPr/>
        <a:lstStyle/>
        <a:p>
          <a:endParaRPr lang="en-US"/>
        </a:p>
      </dgm:t>
    </dgm:pt>
    <dgm:pt modelId="{5C745FC5-08F8-4119-82DF-15493C3CA3E9}">
      <dgm:prSet phldrT="[Text]" custT="1"/>
      <dgm:spPr>
        <a:solidFill>
          <a:schemeClr val="tx2"/>
        </a:solidFill>
      </dgm:spPr>
      <dgm:t>
        <a:bodyPr/>
        <a:lstStyle/>
        <a:p>
          <a:r>
            <a:rPr lang="hu-HU" sz="1700" b="1" noProof="0" dirty="0"/>
            <a:t>Magyarázható</a:t>
          </a:r>
          <a:r>
            <a:rPr lang="hu-HU" sz="1700" noProof="0" dirty="0"/>
            <a:t> MI: bizonyítékokon és felelős következtetésen alapuló működé</a:t>
          </a:r>
          <a:endParaRPr lang="en-US" sz="1700" noProof="0" dirty="0"/>
        </a:p>
      </dgm:t>
    </dgm:pt>
    <dgm:pt modelId="{5E271256-A34D-49F0-96AE-C243FC6A69DE}" type="parTrans" cxnId="{4B358D33-D363-4C19-A802-67E28F888D03}">
      <dgm:prSet/>
      <dgm:spPr/>
      <dgm:t>
        <a:bodyPr/>
        <a:lstStyle/>
        <a:p>
          <a:endParaRPr lang="en-US"/>
        </a:p>
      </dgm:t>
    </dgm:pt>
    <dgm:pt modelId="{9641C858-5950-4570-9F65-F793F4D8A5CD}" type="sibTrans" cxnId="{4B358D33-D363-4C19-A802-67E28F888D03}">
      <dgm:prSet/>
      <dgm:spPr/>
      <dgm:t>
        <a:bodyPr/>
        <a:lstStyle/>
        <a:p>
          <a:endParaRPr lang="en-US"/>
        </a:p>
      </dgm:t>
    </dgm:pt>
    <dgm:pt modelId="{954004FE-3328-4D4E-8E43-7995B77E34F2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1700" noProof="0" dirty="0" err="1"/>
            <a:t>Szisztematikus</a:t>
          </a:r>
          <a:r>
            <a:rPr lang="en-US" sz="1700" noProof="0" dirty="0"/>
            <a:t> </a:t>
          </a:r>
          <a:r>
            <a:rPr lang="en-US" sz="1700" b="1" noProof="0" dirty="0"/>
            <a:t>MI </a:t>
          </a:r>
          <a:r>
            <a:rPr lang="en-US" sz="1700" b="1" noProof="0" dirty="0" err="1"/>
            <a:t>tesztelés</a:t>
          </a:r>
          <a:r>
            <a:rPr lang="en-US" sz="1700" noProof="0" dirty="0"/>
            <a:t>: </a:t>
          </a:r>
          <a:r>
            <a:rPr lang="hu-HU" sz="1700" noProof="0" dirty="0"/>
            <a:t/>
          </a:r>
          <a:br>
            <a:rPr lang="hu-HU" sz="1700" noProof="0" dirty="0"/>
          </a:br>
          <a:r>
            <a:rPr lang="en-US" sz="1700" noProof="0" dirty="0"/>
            <a:t>pl. </a:t>
          </a:r>
          <a:r>
            <a:rPr lang="en-US" sz="1700" noProof="0" dirty="0" err="1"/>
            <a:t>önvezető</a:t>
          </a:r>
          <a:r>
            <a:rPr lang="en-US" sz="1700" noProof="0" dirty="0"/>
            <a:t> </a:t>
          </a:r>
          <a:r>
            <a:rPr lang="en-US" sz="1700" noProof="0" dirty="0" err="1"/>
            <a:t>hajók</a:t>
          </a:r>
          <a:endParaRPr lang="en-US" sz="1700" noProof="0" dirty="0"/>
        </a:p>
      </dgm:t>
    </dgm:pt>
    <dgm:pt modelId="{AA198FBD-303D-48CC-96F4-EB6BD1A8D596}" type="parTrans" cxnId="{B53574B0-7269-431B-86F8-34FCD752FEEB}">
      <dgm:prSet/>
      <dgm:spPr/>
      <dgm:t>
        <a:bodyPr/>
        <a:lstStyle/>
        <a:p>
          <a:endParaRPr lang="en-US"/>
        </a:p>
      </dgm:t>
    </dgm:pt>
    <dgm:pt modelId="{70AFFD6E-5F93-4058-A102-0614992A1907}" type="sibTrans" cxnId="{B53574B0-7269-431B-86F8-34FCD752FEEB}">
      <dgm:prSet/>
      <dgm:spPr/>
      <dgm:t>
        <a:bodyPr/>
        <a:lstStyle/>
        <a:p>
          <a:endParaRPr lang="en-US"/>
        </a:p>
      </dgm:t>
    </dgm:pt>
    <dgm:pt modelId="{2BDFA563-3579-4FCD-93C7-68B129D4460D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hu-HU" sz="1700" noProof="0" dirty="0"/>
            <a:t>Mérnöki modellek és MI</a:t>
          </a:r>
          <a:endParaRPr lang="en-US" sz="1700" noProof="0" dirty="0"/>
        </a:p>
      </dgm:t>
    </dgm:pt>
    <dgm:pt modelId="{9F56145D-9B89-48F1-B277-36558617E13A}" type="sibTrans" cxnId="{71D777FD-B697-43AB-B50A-70C4EDDAC937}">
      <dgm:prSet/>
      <dgm:spPr/>
      <dgm:t>
        <a:bodyPr/>
        <a:lstStyle/>
        <a:p>
          <a:endParaRPr lang="en-US"/>
        </a:p>
      </dgm:t>
    </dgm:pt>
    <dgm:pt modelId="{4102DF87-C768-4520-A1F5-2A6C80ADFFEA}" type="parTrans" cxnId="{71D777FD-B697-43AB-B50A-70C4EDDAC937}">
      <dgm:prSet/>
      <dgm:spPr/>
      <dgm:t>
        <a:bodyPr/>
        <a:lstStyle/>
        <a:p>
          <a:endParaRPr lang="en-US"/>
        </a:p>
      </dgm:t>
    </dgm:pt>
    <dgm:pt modelId="{0B7B736D-51E1-4C18-9932-655F769CE56C}">
      <dgm:prSet custT="1"/>
      <dgm:spPr/>
      <dgm:t>
        <a:bodyPr/>
        <a:lstStyle/>
        <a:p>
          <a:pPr rtl="0"/>
          <a:endParaRPr lang="en-US" sz="1700" b="0" noProof="0" dirty="0">
            <a:latin typeface="+mn-lt"/>
          </a:endParaRPr>
        </a:p>
      </dgm:t>
    </dgm:pt>
    <dgm:pt modelId="{961467E4-AA70-4A99-ADDE-EC0769A6DD0F}" type="parTrans" cxnId="{1DAE111C-1E21-41A0-86C0-689E3457CBFA}">
      <dgm:prSet/>
      <dgm:spPr/>
      <dgm:t>
        <a:bodyPr/>
        <a:lstStyle/>
        <a:p>
          <a:endParaRPr lang="en-US"/>
        </a:p>
      </dgm:t>
    </dgm:pt>
    <dgm:pt modelId="{03A45742-D74C-4735-AAAA-76BEC8B846BC}" type="sibTrans" cxnId="{1DAE111C-1E21-41A0-86C0-689E3457CBFA}">
      <dgm:prSet/>
      <dgm:spPr/>
      <dgm:t>
        <a:bodyPr/>
        <a:lstStyle/>
        <a:p>
          <a:endParaRPr lang="en-US"/>
        </a:p>
      </dgm:t>
    </dgm:pt>
    <dgm:pt modelId="{0C91AA63-253E-494E-9017-ADFE388DD11F}" type="pres">
      <dgm:prSet presAssocID="{99D95DFA-04EB-4A1C-A27B-59F3B6AABE2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1F859F71-7879-43AB-8C58-726421BA5CB5}" type="pres">
      <dgm:prSet presAssocID="{99D95DFA-04EB-4A1C-A27B-59F3B6AABE27}" presName="bkgdShp" presStyleLbl="alignAccFollowNode1" presStyleIdx="0" presStyleCnt="1" custLinFactNeighborY="-556"/>
      <dgm:spPr/>
    </dgm:pt>
    <dgm:pt modelId="{AF67FB19-8299-46D6-8E43-3E62FC37C6CC}" type="pres">
      <dgm:prSet presAssocID="{99D95DFA-04EB-4A1C-A27B-59F3B6AABE27}" presName="linComp" presStyleCnt="0"/>
      <dgm:spPr/>
    </dgm:pt>
    <dgm:pt modelId="{22439E07-313C-4FDA-A744-E78F3EC9F11F}" type="pres">
      <dgm:prSet presAssocID="{E4D82738-1B49-4188-9B5E-5671E3E00ED0}" presName="compNode" presStyleCnt="0"/>
      <dgm:spPr/>
    </dgm:pt>
    <dgm:pt modelId="{65A475CC-0CDE-4127-8219-0B84B79C6920}" type="pres">
      <dgm:prSet presAssocID="{E4D82738-1B49-4188-9B5E-5671E3E00ED0}" presName="node" presStyleLbl="node1" presStyleIdx="0" presStyleCnt="3" custScaleX="120766" custScaleY="100102" custLinFactNeighborX="-3213" custLinFactNeighborY="-548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86CE858-63BB-4E54-AF4B-797E0410F805}" type="pres">
      <dgm:prSet presAssocID="{E4D82738-1B49-4188-9B5E-5671E3E00ED0}" presName="invisiNode" presStyleLbl="node1" presStyleIdx="0" presStyleCnt="3"/>
      <dgm:spPr/>
    </dgm:pt>
    <dgm:pt modelId="{C34DBF01-85B5-4CE8-8A68-64C549A020A7}" type="pres">
      <dgm:prSet presAssocID="{E4D82738-1B49-4188-9B5E-5671E3E00ED0}" presName="imagNode" presStyleLbl="fgImgPlace1" presStyleIdx="0" presStyleCnt="3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4D811949-9112-4448-A9C8-085E20C06F9F}" type="pres">
      <dgm:prSet presAssocID="{5C87D48A-D79C-4B61-9144-D7BB6854AB2A}" presName="sibTrans" presStyleLbl="sibTrans2D1" presStyleIdx="0" presStyleCnt="0"/>
      <dgm:spPr/>
      <dgm:t>
        <a:bodyPr/>
        <a:lstStyle/>
        <a:p>
          <a:endParaRPr lang="hu-HU"/>
        </a:p>
      </dgm:t>
    </dgm:pt>
    <dgm:pt modelId="{1102E876-DC8E-46CD-93DB-999A0C09015F}" type="pres">
      <dgm:prSet presAssocID="{A09BAD4A-98C6-489E-9B77-29D25454F63C}" presName="compNode" presStyleCnt="0"/>
      <dgm:spPr/>
    </dgm:pt>
    <dgm:pt modelId="{C0C72A55-FE39-4CDE-93B1-7DDE97A03CFA}" type="pres">
      <dgm:prSet presAssocID="{A09BAD4A-98C6-489E-9B77-29D25454F63C}" presName="node" presStyleLbl="node1" presStyleIdx="1" presStyleCnt="3" custScaleX="102410" custScaleY="100420" custLinFactNeighborX="343" custLinFactNeighborY="-516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640995A-625B-4E7F-8B4D-36AD089A844E}" type="pres">
      <dgm:prSet presAssocID="{A09BAD4A-98C6-489E-9B77-29D25454F63C}" presName="invisiNode" presStyleLbl="node1" presStyleIdx="1" presStyleCnt="3"/>
      <dgm:spPr/>
    </dgm:pt>
    <dgm:pt modelId="{6FD5A5AA-86DC-43FF-BE1A-AAAF462D607D}" type="pres">
      <dgm:prSet presAssocID="{A09BAD4A-98C6-489E-9B77-29D25454F63C}" presName="imagNode" presStyleLbl="fgImgPlace1" presStyleIdx="1" presStyleCnt="3" custLinFactNeighborX="2856"/>
      <dgm:spPr>
        <a:blipFill rotWithShape="1">
          <a:blip xmlns:r="http://schemas.openxmlformats.org/officeDocument/2006/relationships" r:embed="rId2"/>
          <a:srcRect/>
          <a:stretch>
            <a:fillRect t="-20000" b="-20000"/>
          </a:stretch>
        </a:blipFill>
      </dgm:spPr>
    </dgm:pt>
    <dgm:pt modelId="{7ED6545E-6A2F-491C-B6B7-2EA6D60DED49}" type="pres">
      <dgm:prSet presAssocID="{0249ED80-08C5-4E05-97E8-270201C302FD}" presName="sibTrans" presStyleLbl="sibTrans2D1" presStyleIdx="0" presStyleCnt="0"/>
      <dgm:spPr/>
      <dgm:t>
        <a:bodyPr/>
        <a:lstStyle/>
        <a:p>
          <a:endParaRPr lang="hu-HU"/>
        </a:p>
      </dgm:t>
    </dgm:pt>
    <dgm:pt modelId="{9B119A5F-6C08-4B78-A60A-15417CC7A099}" type="pres">
      <dgm:prSet presAssocID="{CF51526C-19BD-40AC-B67A-DA4EDD72305B}" presName="compNode" presStyleCnt="0"/>
      <dgm:spPr/>
    </dgm:pt>
    <dgm:pt modelId="{2840DBC7-E2E2-4EC5-A6D3-8EBB7EA4FD0D}" type="pres">
      <dgm:prSet presAssocID="{CF51526C-19BD-40AC-B67A-DA4EDD72305B}" presName="node" presStyleLbl="node1" presStyleIdx="2" presStyleCnt="3" custScaleX="124192" custScaleY="100147" custLinFactNeighborX="4297" custLinFactNeighborY="-691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4C87EE3-96EB-4BE8-9756-67367EBCBF22}" type="pres">
      <dgm:prSet presAssocID="{CF51526C-19BD-40AC-B67A-DA4EDD72305B}" presName="invisiNode" presStyleLbl="node1" presStyleIdx="2" presStyleCnt="3"/>
      <dgm:spPr/>
    </dgm:pt>
    <dgm:pt modelId="{83C28091-9977-4DDA-800C-91C00665D3A2}" type="pres">
      <dgm:prSet presAssocID="{CF51526C-19BD-40AC-B67A-DA4EDD72305B}" presName="imagNode" presStyleLbl="fgImgPlace1" presStyleIdx="2" presStyleCnt="3" custLinFactNeighborX="4896"/>
      <dgm:spPr>
        <a:blipFill rotWithShape="1">
          <a:blip xmlns:r="http://schemas.openxmlformats.org/officeDocument/2006/relationships" r:embed="rId3"/>
          <a:srcRect/>
          <a:stretch>
            <a:fillRect t="-10000" b="-10000"/>
          </a:stretch>
        </a:blipFill>
      </dgm:spPr>
    </dgm:pt>
  </dgm:ptLst>
  <dgm:cxnLst>
    <dgm:cxn modelId="{B15ED631-CFF2-4478-A320-8084AE06AA87}" type="presOf" srcId="{E4D82738-1B49-4188-9B5E-5671E3E00ED0}" destId="{65A475CC-0CDE-4127-8219-0B84B79C6920}" srcOrd="0" destOrd="0" presId="urn:microsoft.com/office/officeart/2005/8/layout/pList2"/>
    <dgm:cxn modelId="{07867B19-D9B5-4ADE-A9AC-26513640ECAA}" type="presOf" srcId="{0B7B736D-51E1-4C18-9932-655F769CE56C}" destId="{2840DBC7-E2E2-4EC5-A6D3-8EBB7EA4FD0D}" srcOrd="0" destOrd="3" presId="urn:microsoft.com/office/officeart/2005/8/layout/pList2"/>
    <dgm:cxn modelId="{1A5E09C9-700D-4E33-A0C0-63D6BA7EFC5B}" type="presOf" srcId="{383BDF04-EBB4-47CD-9D2B-68F34E13CABB}" destId="{2840DBC7-E2E2-4EC5-A6D3-8EBB7EA4FD0D}" srcOrd="0" destOrd="2" presId="urn:microsoft.com/office/officeart/2005/8/layout/pList2"/>
    <dgm:cxn modelId="{D6E8579A-6D47-4C0C-B243-AEE761DB8BE3}" type="presOf" srcId="{A413F41C-89ED-4500-874E-62C25BE6B58D}" destId="{2840DBC7-E2E2-4EC5-A6D3-8EBB7EA4FD0D}" srcOrd="0" destOrd="1" presId="urn:microsoft.com/office/officeart/2005/8/layout/pList2"/>
    <dgm:cxn modelId="{71963B87-E72E-4E35-8E3D-B67215D0D702}" srcId="{CF51526C-19BD-40AC-B67A-DA4EDD72305B}" destId="{383BDF04-EBB4-47CD-9D2B-68F34E13CABB}" srcOrd="1" destOrd="0" parTransId="{CF7045D9-7FE4-4446-BD3B-F36414709C5F}" sibTransId="{37A7A2CA-FE98-413F-B94E-C73076416B59}"/>
    <dgm:cxn modelId="{71D777FD-B697-43AB-B50A-70C4EDDAC937}" srcId="{A09BAD4A-98C6-489E-9B77-29D25454F63C}" destId="{2BDFA563-3579-4FCD-93C7-68B129D4460D}" srcOrd="2" destOrd="0" parTransId="{4102DF87-C768-4520-A1F5-2A6C80ADFFEA}" sibTransId="{9F56145D-9B89-48F1-B277-36558617E13A}"/>
    <dgm:cxn modelId="{6239D4DC-2E77-48F2-8C62-D19E2F1DB23A}" type="presOf" srcId="{4FD6E3F4-DF96-494C-BC66-141C13C07B44}" destId="{65A475CC-0CDE-4127-8219-0B84B79C6920}" srcOrd="0" destOrd="1" presId="urn:microsoft.com/office/officeart/2005/8/layout/pList2"/>
    <dgm:cxn modelId="{D1BF0143-C0A6-43DD-A152-E5E2449B4EBF}" srcId="{99D95DFA-04EB-4A1C-A27B-59F3B6AABE27}" destId="{E4D82738-1B49-4188-9B5E-5671E3E00ED0}" srcOrd="0" destOrd="0" parTransId="{06B94780-D819-452A-B8EF-01FBE9C24579}" sibTransId="{5C87D48A-D79C-4B61-9144-D7BB6854AB2A}"/>
    <dgm:cxn modelId="{7585E138-25D2-40CD-8637-198E5F64A523}" srcId="{E4D82738-1B49-4188-9B5E-5671E3E00ED0}" destId="{4FD6E3F4-DF96-494C-BC66-141C13C07B44}" srcOrd="0" destOrd="0" parTransId="{7CBAA8A6-9151-48B4-A327-2BD4DB900871}" sibTransId="{44F89279-0E53-4C7C-8AF0-4C7B254DB02A}"/>
    <dgm:cxn modelId="{C9773E1D-948A-47D9-A212-BBBDC0BB6FB8}" type="presOf" srcId="{2BDFA563-3579-4FCD-93C7-68B129D4460D}" destId="{C0C72A55-FE39-4CDE-93B1-7DDE97A03CFA}" srcOrd="0" destOrd="3" presId="urn:microsoft.com/office/officeart/2005/8/layout/pList2"/>
    <dgm:cxn modelId="{A5ECB720-145D-4B49-BE64-F374A508AA2B}" srcId="{A09BAD4A-98C6-489E-9B77-29D25454F63C}" destId="{9E60C9A4-E649-4794-A19C-61F49271C071}" srcOrd="0" destOrd="0" parTransId="{647E4734-82FE-4670-AA94-039D32D3DB6A}" sibTransId="{6C9180E9-A4C3-484F-928F-84C312806C13}"/>
    <dgm:cxn modelId="{12230D60-A2B8-4462-B2DA-64C8E2FC4925}" type="presOf" srcId="{D831F9B3-7361-41E2-B86D-3A307222530F}" destId="{C0C72A55-FE39-4CDE-93B1-7DDE97A03CFA}" srcOrd="0" destOrd="2" presId="urn:microsoft.com/office/officeart/2005/8/layout/pList2"/>
    <dgm:cxn modelId="{2A785761-22FB-43D9-BE49-0DB21ED341B6}" type="presOf" srcId="{5C87D48A-D79C-4B61-9144-D7BB6854AB2A}" destId="{4D811949-9112-4448-A9C8-085E20C06F9F}" srcOrd="0" destOrd="0" presId="urn:microsoft.com/office/officeart/2005/8/layout/pList2"/>
    <dgm:cxn modelId="{81B3E315-1375-463B-A72D-983DF026D063}" srcId="{99D95DFA-04EB-4A1C-A27B-59F3B6AABE27}" destId="{A09BAD4A-98C6-489E-9B77-29D25454F63C}" srcOrd="1" destOrd="0" parTransId="{A7BFBBB3-2FCA-43DC-BC51-E9412FA71501}" sibTransId="{0249ED80-08C5-4E05-97E8-270201C302FD}"/>
    <dgm:cxn modelId="{4B358D33-D363-4C19-A802-67E28F888D03}" srcId="{E4D82738-1B49-4188-9B5E-5671E3E00ED0}" destId="{5C745FC5-08F8-4119-82DF-15493C3CA3E9}" srcOrd="1" destOrd="0" parTransId="{5E271256-A34D-49F0-96AE-C243FC6A69DE}" sibTransId="{9641C858-5950-4570-9F65-F793F4D8A5CD}"/>
    <dgm:cxn modelId="{29CB6C3C-ADD6-4EB1-BE65-0603C9E1BFA2}" srcId="{A09BAD4A-98C6-489E-9B77-29D25454F63C}" destId="{D831F9B3-7361-41E2-B86D-3A307222530F}" srcOrd="1" destOrd="0" parTransId="{D175698B-6019-4CA9-84B3-819E604E83B9}" sibTransId="{247CFAAD-0B76-41A0-8DA9-74461C19F35F}"/>
    <dgm:cxn modelId="{1DAE111C-1E21-41A0-86C0-689E3457CBFA}" srcId="{CF51526C-19BD-40AC-B67A-DA4EDD72305B}" destId="{0B7B736D-51E1-4C18-9932-655F769CE56C}" srcOrd="2" destOrd="0" parTransId="{961467E4-AA70-4A99-ADDE-EC0769A6DD0F}" sibTransId="{03A45742-D74C-4735-AAAA-76BEC8B846BC}"/>
    <dgm:cxn modelId="{A8217B19-3AD9-4761-BDCE-38C5D76AF65A}" srcId="{99D95DFA-04EB-4A1C-A27B-59F3B6AABE27}" destId="{CF51526C-19BD-40AC-B67A-DA4EDD72305B}" srcOrd="2" destOrd="0" parTransId="{7E26B2E1-4F37-42DA-8C47-77E9931A3FAA}" sibTransId="{CE4917CD-24A3-4E5B-A5C5-48E5D16A5DF6}"/>
    <dgm:cxn modelId="{53331F7A-CCC5-4BE6-BF40-AB38D9D22DAA}" type="presOf" srcId="{9E60C9A4-E649-4794-A19C-61F49271C071}" destId="{C0C72A55-FE39-4CDE-93B1-7DDE97A03CFA}" srcOrd="0" destOrd="1" presId="urn:microsoft.com/office/officeart/2005/8/layout/pList2"/>
    <dgm:cxn modelId="{A9664804-6CC2-4F88-930D-5B03FCD7F978}" type="presOf" srcId="{0249ED80-08C5-4E05-97E8-270201C302FD}" destId="{7ED6545E-6A2F-491C-B6B7-2EA6D60DED49}" srcOrd="0" destOrd="0" presId="urn:microsoft.com/office/officeart/2005/8/layout/pList2"/>
    <dgm:cxn modelId="{08972225-FD19-435E-A62C-66FE0726E205}" type="presOf" srcId="{5C745FC5-08F8-4119-82DF-15493C3CA3E9}" destId="{65A475CC-0CDE-4127-8219-0B84B79C6920}" srcOrd="0" destOrd="2" presId="urn:microsoft.com/office/officeart/2005/8/layout/pList2"/>
    <dgm:cxn modelId="{EA206C14-98E2-4E2B-BFCF-EA3D1E23ADDA}" type="presOf" srcId="{954004FE-3328-4D4E-8E43-7995B77E34F2}" destId="{65A475CC-0CDE-4127-8219-0B84B79C6920}" srcOrd="0" destOrd="3" presId="urn:microsoft.com/office/officeart/2005/8/layout/pList2"/>
    <dgm:cxn modelId="{9315A932-C8CA-4088-AAAB-7906A1F2FB03}" srcId="{CF51526C-19BD-40AC-B67A-DA4EDD72305B}" destId="{A413F41C-89ED-4500-874E-62C25BE6B58D}" srcOrd="0" destOrd="0" parTransId="{57C5FB64-E3D7-4D53-B5D9-82D64E02CBD0}" sibTransId="{4CF868E8-FF8A-48BD-A038-9E31CE2DA828}"/>
    <dgm:cxn modelId="{6D8F2010-F346-463D-AE55-6979907FA992}" type="presOf" srcId="{A09BAD4A-98C6-489E-9B77-29D25454F63C}" destId="{C0C72A55-FE39-4CDE-93B1-7DDE97A03CFA}" srcOrd="0" destOrd="0" presId="urn:microsoft.com/office/officeart/2005/8/layout/pList2"/>
    <dgm:cxn modelId="{CCDF611C-5FBC-4892-AFAA-5D2A4EFCADEE}" type="presOf" srcId="{99D95DFA-04EB-4A1C-A27B-59F3B6AABE27}" destId="{0C91AA63-253E-494E-9017-ADFE388DD11F}" srcOrd="0" destOrd="0" presId="urn:microsoft.com/office/officeart/2005/8/layout/pList2"/>
    <dgm:cxn modelId="{B53574B0-7269-431B-86F8-34FCD752FEEB}" srcId="{E4D82738-1B49-4188-9B5E-5671E3E00ED0}" destId="{954004FE-3328-4D4E-8E43-7995B77E34F2}" srcOrd="2" destOrd="0" parTransId="{AA198FBD-303D-48CC-96F4-EB6BD1A8D596}" sibTransId="{70AFFD6E-5F93-4058-A102-0614992A1907}"/>
    <dgm:cxn modelId="{E447D218-A644-4FBA-9E05-DBF14B2777C8}" type="presOf" srcId="{CF51526C-19BD-40AC-B67A-DA4EDD72305B}" destId="{2840DBC7-E2E2-4EC5-A6D3-8EBB7EA4FD0D}" srcOrd="0" destOrd="0" presId="urn:microsoft.com/office/officeart/2005/8/layout/pList2"/>
    <dgm:cxn modelId="{919CD5B6-803E-4747-92F9-2DAA49D58D06}" type="presParOf" srcId="{0C91AA63-253E-494E-9017-ADFE388DD11F}" destId="{1F859F71-7879-43AB-8C58-726421BA5CB5}" srcOrd="0" destOrd="0" presId="urn:microsoft.com/office/officeart/2005/8/layout/pList2"/>
    <dgm:cxn modelId="{4F1E18CE-C535-45ED-B050-534C17C5D4EE}" type="presParOf" srcId="{0C91AA63-253E-494E-9017-ADFE388DD11F}" destId="{AF67FB19-8299-46D6-8E43-3E62FC37C6CC}" srcOrd="1" destOrd="0" presId="urn:microsoft.com/office/officeart/2005/8/layout/pList2"/>
    <dgm:cxn modelId="{7560CFF6-D706-4BCC-BE1C-71D2D4CB8776}" type="presParOf" srcId="{AF67FB19-8299-46D6-8E43-3E62FC37C6CC}" destId="{22439E07-313C-4FDA-A744-E78F3EC9F11F}" srcOrd="0" destOrd="0" presId="urn:microsoft.com/office/officeart/2005/8/layout/pList2"/>
    <dgm:cxn modelId="{DC44B8E2-A81D-4AA0-AA6D-BF3EAC4C7E9C}" type="presParOf" srcId="{22439E07-313C-4FDA-A744-E78F3EC9F11F}" destId="{65A475CC-0CDE-4127-8219-0B84B79C6920}" srcOrd="0" destOrd="0" presId="urn:microsoft.com/office/officeart/2005/8/layout/pList2"/>
    <dgm:cxn modelId="{C1E8AFAD-88D9-44B3-B0B7-35F2C351BEE3}" type="presParOf" srcId="{22439E07-313C-4FDA-A744-E78F3EC9F11F}" destId="{386CE858-63BB-4E54-AF4B-797E0410F805}" srcOrd="1" destOrd="0" presId="urn:microsoft.com/office/officeart/2005/8/layout/pList2"/>
    <dgm:cxn modelId="{4CAD047B-2C40-41D6-AF07-B8817DD82442}" type="presParOf" srcId="{22439E07-313C-4FDA-A744-E78F3EC9F11F}" destId="{C34DBF01-85B5-4CE8-8A68-64C549A020A7}" srcOrd="2" destOrd="0" presId="urn:microsoft.com/office/officeart/2005/8/layout/pList2"/>
    <dgm:cxn modelId="{9D5E65F1-2D89-4323-A93E-953056613BA5}" type="presParOf" srcId="{AF67FB19-8299-46D6-8E43-3E62FC37C6CC}" destId="{4D811949-9112-4448-A9C8-085E20C06F9F}" srcOrd="1" destOrd="0" presId="urn:microsoft.com/office/officeart/2005/8/layout/pList2"/>
    <dgm:cxn modelId="{532B869B-E73A-4E87-A249-993E697210F5}" type="presParOf" srcId="{AF67FB19-8299-46D6-8E43-3E62FC37C6CC}" destId="{1102E876-DC8E-46CD-93DB-999A0C09015F}" srcOrd="2" destOrd="0" presId="urn:microsoft.com/office/officeart/2005/8/layout/pList2"/>
    <dgm:cxn modelId="{9E472B88-7130-43AA-B9CE-552F25E22FA2}" type="presParOf" srcId="{1102E876-DC8E-46CD-93DB-999A0C09015F}" destId="{C0C72A55-FE39-4CDE-93B1-7DDE97A03CFA}" srcOrd="0" destOrd="0" presId="urn:microsoft.com/office/officeart/2005/8/layout/pList2"/>
    <dgm:cxn modelId="{187B4089-D94E-46E9-AD6F-17891414076B}" type="presParOf" srcId="{1102E876-DC8E-46CD-93DB-999A0C09015F}" destId="{F640995A-625B-4E7F-8B4D-36AD089A844E}" srcOrd="1" destOrd="0" presId="urn:microsoft.com/office/officeart/2005/8/layout/pList2"/>
    <dgm:cxn modelId="{EC876078-A296-4725-8DEF-9C1603F4012E}" type="presParOf" srcId="{1102E876-DC8E-46CD-93DB-999A0C09015F}" destId="{6FD5A5AA-86DC-43FF-BE1A-AAAF462D607D}" srcOrd="2" destOrd="0" presId="urn:microsoft.com/office/officeart/2005/8/layout/pList2"/>
    <dgm:cxn modelId="{2EBCA7FB-D88E-422D-BA9F-8FBE956C3633}" type="presParOf" srcId="{AF67FB19-8299-46D6-8E43-3E62FC37C6CC}" destId="{7ED6545E-6A2F-491C-B6B7-2EA6D60DED49}" srcOrd="3" destOrd="0" presId="urn:microsoft.com/office/officeart/2005/8/layout/pList2"/>
    <dgm:cxn modelId="{DCFEFA0F-2837-4BE8-B4C7-1EA7333837BE}" type="presParOf" srcId="{AF67FB19-8299-46D6-8E43-3E62FC37C6CC}" destId="{9B119A5F-6C08-4B78-A60A-15417CC7A099}" srcOrd="4" destOrd="0" presId="urn:microsoft.com/office/officeart/2005/8/layout/pList2"/>
    <dgm:cxn modelId="{9F875F16-50E6-4395-89AF-639DFD37141A}" type="presParOf" srcId="{9B119A5F-6C08-4B78-A60A-15417CC7A099}" destId="{2840DBC7-E2E2-4EC5-A6D3-8EBB7EA4FD0D}" srcOrd="0" destOrd="0" presId="urn:microsoft.com/office/officeart/2005/8/layout/pList2"/>
    <dgm:cxn modelId="{B8C99438-0CAB-4992-978E-ACFB80FE3660}" type="presParOf" srcId="{9B119A5F-6C08-4B78-A60A-15417CC7A099}" destId="{14C87EE3-96EB-4BE8-9756-67367EBCBF22}" srcOrd="1" destOrd="0" presId="urn:microsoft.com/office/officeart/2005/8/layout/pList2"/>
    <dgm:cxn modelId="{ACBD11B8-C6A5-405C-972A-66A84317316C}" type="presParOf" srcId="{9B119A5F-6C08-4B78-A60A-15417CC7A099}" destId="{83C28091-9977-4DDA-800C-91C00665D3A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9D95DFA-04EB-4A1C-A27B-59F3B6AABE27}" type="doc">
      <dgm:prSet loTypeId="urn:microsoft.com/office/officeart/2005/8/layout/pList2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4D82738-1B49-4188-9B5E-5671E3E00ED0}">
      <dgm:prSet phldrT="[Text]" custT="1"/>
      <dgm:spPr>
        <a:solidFill>
          <a:schemeClr val="tx2"/>
        </a:solidFill>
      </dgm:spPr>
      <dgm:t>
        <a:bodyPr/>
        <a:lstStyle/>
        <a:p>
          <a:r>
            <a:rPr lang="hu-HU" sz="2000" b="1" noProof="0" dirty="0"/>
            <a:t>Kompetenciák</a:t>
          </a:r>
          <a:endParaRPr lang="en-US" sz="2200" b="1" noProof="0" dirty="0"/>
        </a:p>
      </dgm:t>
    </dgm:pt>
    <dgm:pt modelId="{06B94780-D819-452A-B8EF-01FBE9C24579}" type="parTrans" cxnId="{D1BF0143-C0A6-43DD-A152-E5E2449B4EBF}">
      <dgm:prSet/>
      <dgm:spPr/>
      <dgm:t>
        <a:bodyPr/>
        <a:lstStyle/>
        <a:p>
          <a:endParaRPr lang="hu-HU" noProof="0"/>
        </a:p>
      </dgm:t>
    </dgm:pt>
    <dgm:pt modelId="{5C87D48A-D79C-4B61-9144-D7BB6854AB2A}" type="sibTrans" cxnId="{D1BF0143-C0A6-43DD-A152-E5E2449B4EBF}">
      <dgm:prSet/>
      <dgm:spPr/>
      <dgm:t>
        <a:bodyPr/>
        <a:lstStyle/>
        <a:p>
          <a:endParaRPr lang="hu-HU" noProof="0"/>
        </a:p>
      </dgm:t>
    </dgm:pt>
    <dgm:pt modelId="{A09BAD4A-98C6-489E-9B77-29D25454F63C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hu-HU" sz="2000" b="1" noProof="0" dirty="0"/>
            <a:t>Alkalmazások</a:t>
          </a:r>
          <a:r>
            <a:rPr lang="en-US" sz="2000" b="1" noProof="0" dirty="0"/>
            <a:t>:</a:t>
          </a:r>
        </a:p>
      </dgm:t>
    </dgm:pt>
    <dgm:pt modelId="{A7BFBBB3-2FCA-43DC-BC51-E9412FA71501}" type="parTrans" cxnId="{81B3E315-1375-463B-A72D-983DF026D063}">
      <dgm:prSet/>
      <dgm:spPr/>
      <dgm:t>
        <a:bodyPr/>
        <a:lstStyle/>
        <a:p>
          <a:endParaRPr lang="hu-HU" noProof="0"/>
        </a:p>
      </dgm:t>
    </dgm:pt>
    <dgm:pt modelId="{0249ED80-08C5-4E05-97E8-270201C302FD}" type="sibTrans" cxnId="{81B3E315-1375-463B-A72D-983DF026D063}">
      <dgm:prSet/>
      <dgm:spPr/>
      <dgm:t>
        <a:bodyPr/>
        <a:lstStyle/>
        <a:p>
          <a:endParaRPr lang="hu-HU" noProof="0"/>
        </a:p>
      </dgm:t>
    </dgm:pt>
    <dgm:pt modelId="{CF51526C-19BD-40AC-B67A-DA4EDD72305B}">
      <dgm:prSet phldrT="[Text]" custT="1"/>
      <dgm:spPr>
        <a:solidFill>
          <a:srgbClr val="002060"/>
        </a:solidFill>
      </dgm:spPr>
      <dgm:t>
        <a:bodyPr/>
        <a:lstStyle/>
        <a:p>
          <a:r>
            <a:rPr lang="hu-HU" sz="2000" b="1" noProof="0" dirty="0"/>
            <a:t>Eredmények</a:t>
          </a:r>
          <a:endParaRPr lang="en-US" sz="2000" b="1" noProof="0" dirty="0"/>
        </a:p>
      </dgm:t>
    </dgm:pt>
    <dgm:pt modelId="{7E26B2E1-4F37-42DA-8C47-77E9931A3FAA}" type="parTrans" cxnId="{A8217B19-3AD9-4761-BDCE-38C5D76AF65A}">
      <dgm:prSet/>
      <dgm:spPr/>
      <dgm:t>
        <a:bodyPr/>
        <a:lstStyle/>
        <a:p>
          <a:endParaRPr lang="hu-HU" noProof="0"/>
        </a:p>
      </dgm:t>
    </dgm:pt>
    <dgm:pt modelId="{CE4917CD-24A3-4E5B-A5C5-48E5D16A5DF6}" type="sibTrans" cxnId="{A8217B19-3AD9-4761-BDCE-38C5D76AF65A}">
      <dgm:prSet/>
      <dgm:spPr/>
      <dgm:t>
        <a:bodyPr/>
        <a:lstStyle/>
        <a:p>
          <a:endParaRPr lang="hu-HU" noProof="0"/>
        </a:p>
      </dgm:t>
    </dgm:pt>
    <dgm:pt modelId="{BDDE4C01-9FB2-4049-B569-4A0F49FA1C79}">
      <dgm:prSet custT="1"/>
      <dgm:spPr/>
      <dgm:t>
        <a:bodyPr/>
        <a:lstStyle/>
        <a:p>
          <a:pPr rtl="0"/>
          <a:r>
            <a:rPr lang="en-US" sz="1700" b="0" noProof="0" dirty="0">
              <a:latin typeface="+mn-lt"/>
            </a:rPr>
            <a:t>Modell </a:t>
          </a:r>
          <a:r>
            <a:rPr lang="en-US" sz="1700" b="0" noProof="0" dirty="0" err="1">
              <a:latin typeface="+mn-lt"/>
            </a:rPr>
            <a:t>alapú</a:t>
          </a:r>
          <a:r>
            <a:rPr lang="en-US" sz="1700" b="0" noProof="0" dirty="0">
              <a:latin typeface="+mn-lt"/>
            </a:rPr>
            <a:t> </a:t>
          </a:r>
          <a:r>
            <a:rPr lang="en-US" sz="1700" b="1" noProof="0" dirty="0" err="1">
              <a:latin typeface="+mn-lt"/>
            </a:rPr>
            <a:t>hangszer</a:t>
          </a:r>
          <a:r>
            <a:rPr lang="en-US" sz="1700" b="1" noProof="0" dirty="0">
              <a:latin typeface="+mn-lt"/>
            </a:rPr>
            <a:t> </a:t>
          </a:r>
          <a:r>
            <a:rPr lang="en-US" sz="1700" b="1" noProof="0" dirty="0" err="1">
              <a:latin typeface="+mn-lt"/>
            </a:rPr>
            <a:t>szintézis</a:t>
          </a:r>
          <a:endParaRPr lang="en-US" sz="1700" b="1" noProof="0" dirty="0">
            <a:latin typeface="+mn-lt"/>
          </a:endParaRPr>
        </a:p>
      </dgm:t>
    </dgm:pt>
    <dgm:pt modelId="{FFE5BBAA-40CA-48AF-B240-729C1025E9C4}" type="parTrans" cxnId="{6B3AEEC5-B70D-4970-80C6-ED50EE0DC07A}">
      <dgm:prSet/>
      <dgm:spPr/>
      <dgm:t>
        <a:bodyPr/>
        <a:lstStyle/>
        <a:p>
          <a:endParaRPr lang="hu-HU" noProof="0"/>
        </a:p>
      </dgm:t>
    </dgm:pt>
    <dgm:pt modelId="{6BCC1498-CEA1-4E5E-BB57-AEC9969233B2}" type="sibTrans" cxnId="{6B3AEEC5-B70D-4970-80C6-ED50EE0DC07A}">
      <dgm:prSet/>
      <dgm:spPr/>
      <dgm:t>
        <a:bodyPr/>
        <a:lstStyle/>
        <a:p>
          <a:endParaRPr lang="hu-HU" noProof="0"/>
        </a:p>
      </dgm:t>
    </dgm:pt>
    <dgm:pt modelId="{981656E0-CC20-490D-A516-D8419CDF2F96}">
      <dgm:prSet custT="1"/>
      <dgm:spPr/>
      <dgm:t>
        <a:bodyPr/>
        <a:lstStyle/>
        <a:p>
          <a:r>
            <a:rPr lang="en-US" sz="1700" b="1" noProof="0" dirty="0"/>
            <a:t>Digit</a:t>
          </a:r>
          <a:r>
            <a:rPr lang="hu-HU" sz="1700" b="1" noProof="0" dirty="0" err="1"/>
            <a:t>ális</a:t>
          </a:r>
          <a:r>
            <a:rPr lang="hu-HU" sz="1700" b="1" noProof="0" dirty="0"/>
            <a:t> iker</a:t>
          </a:r>
          <a:r>
            <a:rPr lang="en-US" sz="1700" b="0" noProof="0" dirty="0"/>
            <a:t>:</a:t>
          </a:r>
          <a:br>
            <a:rPr lang="en-US" sz="1700" b="0" noProof="0" dirty="0"/>
          </a:br>
          <a:r>
            <a:rPr lang="en-US" sz="1700" b="0" noProof="0" dirty="0" err="1"/>
            <a:t>állapotbecslés</a:t>
          </a:r>
          <a:r>
            <a:rPr lang="en-US" sz="1700" b="0" noProof="0" dirty="0"/>
            <a:t>, </a:t>
          </a:r>
          <a:r>
            <a:rPr lang="en-US" sz="1700" b="0" noProof="0" dirty="0" err="1"/>
            <a:t>prediktív</a:t>
          </a:r>
          <a:r>
            <a:rPr lang="en-US" sz="1700" b="0" noProof="0" dirty="0"/>
            <a:t> </a:t>
          </a:r>
          <a:r>
            <a:rPr lang="en-US" sz="1700" b="0" noProof="0" dirty="0" err="1"/>
            <a:t>karbantartás</a:t>
          </a:r>
          <a:endParaRPr lang="en-US" sz="1700" b="0" noProof="0" dirty="0"/>
        </a:p>
      </dgm:t>
    </dgm:pt>
    <dgm:pt modelId="{A1CA9A07-FCB8-4240-8FD1-F7C5141AA984}" type="parTrans" cxnId="{C269F0BC-7AC7-4C79-AFBD-B1FC417597C7}">
      <dgm:prSet/>
      <dgm:spPr/>
      <dgm:t>
        <a:bodyPr/>
        <a:lstStyle/>
        <a:p>
          <a:endParaRPr lang="hu-HU" noProof="0"/>
        </a:p>
      </dgm:t>
    </dgm:pt>
    <dgm:pt modelId="{B8A18C17-D7F3-41FC-80B4-A1C0F4424B4F}" type="sibTrans" cxnId="{C269F0BC-7AC7-4C79-AFBD-B1FC417597C7}">
      <dgm:prSet/>
      <dgm:spPr/>
      <dgm:t>
        <a:bodyPr/>
        <a:lstStyle/>
        <a:p>
          <a:endParaRPr lang="hu-HU" noProof="0"/>
        </a:p>
      </dgm:t>
    </dgm:pt>
    <dgm:pt modelId="{805A4EA0-5165-45ED-943E-E4BED9FE6085}">
      <dgm:prSet custT="1"/>
      <dgm:spPr/>
      <dgm:t>
        <a:bodyPr/>
        <a:lstStyle/>
        <a:p>
          <a:r>
            <a:rPr lang="en-US" sz="1700" b="0" noProof="0" dirty="0" err="1"/>
            <a:t>Akusztika</a:t>
          </a:r>
          <a:r>
            <a:rPr lang="en-US" sz="1700" b="0" noProof="0" dirty="0"/>
            <a:t>, </a:t>
          </a:r>
          <a:r>
            <a:rPr lang="en-US" sz="1700" b="0" noProof="0" dirty="0" err="1"/>
            <a:t>rezgésanalízis</a:t>
          </a:r>
          <a:r>
            <a:rPr lang="en-US" sz="1700" b="0" noProof="0" dirty="0"/>
            <a:t>
</a:t>
          </a:r>
          <a:r>
            <a:rPr lang="hu-HU" sz="1700" b="1" noProof="0" dirty="0"/>
            <a:t>Aktív zajelnyomó </a:t>
          </a:r>
          <a:r>
            <a:rPr lang="hu-HU" sz="1700" b="0" noProof="0" dirty="0"/>
            <a:t>rendszer kifejlesztése</a:t>
          </a:r>
          <a:r>
            <a:rPr lang="en-US" sz="1700" b="0" noProof="0" dirty="0"/>
            <a:t>
</a:t>
          </a:r>
          <a:r>
            <a:rPr lang="hu-HU" sz="1700" b="0" noProof="0" dirty="0"/>
            <a:t>Szenzorfúzió</a:t>
          </a:r>
          <a:endParaRPr lang="en-US" sz="1700" b="0" noProof="0" dirty="0"/>
        </a:p>
      </dgm:t>
    </dgm:pt>
    <dgm:pt modelId="{F665D18C-C694-4629-BADE-E6DE1472827E}" type="parTrans" cxnId="{010BE28E-A0EC-43A8-A5EB-C81A0674F7D6}">
      <dgm:prSet/>
      <dgm:spPr/>
      <dgm:t>
        <a:bodyPr/>
        <a:lstStyle/>
        <a:p>
          <a:endParaRPr lang="hu-HU" noProof="0"/>
        </a:p>
      </dgm:t>
    </dgm:pt>
    <dgm:pt modelId="{1E8CDAFB-C4B8-43AC-BA9F-F61C2E6936CC}" type="sibTrans" cxnId="{010BE28E-A0EC-43A8-A5EB-C81A0674F7D6}">
      <dgm:prSet/>
      <dgm:spPr/>
      <dgm:t>
        <a:bodyPr/>
        <a:lstStyle/>
        <a:p>
          <a:endParaRPr lang="hu-HU" noProof="0"/>
        </a:p>
      </dgm:t>
    </dgm:pt>
    <dgm:pt modelId="{CD61CB89-2D3A-444C-B0D7-7B078E8B04E5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1700" noProof="0" dirty="0" err="1"/>
            <a:t>Méréstechnika</a:t>
          </a:r>
          <a:r>
            <a:rPr lang="en-US" sz="1700" noProof="0" dirty="0"/>
            <a:t> </a:t>
          </a:r>
          <a:r>
            <a:rPr lang="en-US" sz="1700" noProof="0" dirty="0" err="1"/>
            <a:t>és</a:t>
          </a:r>
          <a:r>
            <a:rPr lang="en-US" sz="1700" noProof="0" dirty="0"/>
            <a:t> </a:t>
          </a:r>
          <a:r>
            <a:rPr lang="en-US" sz="1700" noProof="0" dirty="0" err="1"/>
            <a:t>jelfeldolgozás</a:t>
          </a:r>
          <a:endParaRPr lang="en-US" sz="1700" noProof="0" dirty="0"/>
        </a:p>
      </dgm:t>
    </dgm:pt>
    <dgm:pt modelId="{7B8CBCCF-7D21-45F0-A544-941A4D93C304}" type="sibTrans" cxnId="{F030ADC4-6DF3-44D5-8744-835321D2845E}">
      <dgm:prSet/>
      <dgm:spPr/>
      <dgm:t>
        <a:bodyPr/>
        <a:lstStyle/>
        <a:p>
          <a:endParaRPr lang="hu-HU" noProof="0"/>
        </a:p>
      </dgm:t>
    </dgm:pt>
    <dgm:pt modelId="{5113132A-DEAC-4541-8126-20A8BBC04B03}" type="parTrans" cxnId="{F030ADC4-6DF3-44D5-8744-835321D2845E}">
      <dgm:prSet/>
      <dgm:spPr/>
      <dgm:t>
        <a:bodyPr/>
        <a:lstStyle/>
        <a:p>
          <a:endParaRPr lang="hu-HU" noProof="0"/>
        </a:p>
      </dgm:t>
    </dgm:pt>
    <dgm:pt modelId="{FA5D947C-1A7E-4CA6-B791-01EBC86B6444}">
      <dgm:prSet phldrT="[Text]"/>
      <dgm:spPr>
        <a:solidFill>
          <a:schemeClr val="tx2"/>
        </a:solidFill>
      </dgm:spPr>
      <dgm:t>
        <a:bodyPr/>
        <a:lstStyle/>
        <a:p>
          <a:endParaRPr lang="en-US" sz="1800" noProof="0" dirty="0"/>
        </a:p>
      </dgm:t>
    </dgm:pt>
    <dgm:pt modelId="{E76440C5-13E8-4458-B581-25AFF3399E70}" type="parTrans" cxnId="{A3832B3E-F304-46EF-8BFE-5FA0C690027C}">
      <dgm:prSet/>
      <dgm:spPr/>
      <dgm:t>
        <a:bodyPr/>
        <a:lstStyle/>
        <a:p>
          <a:endParaRPr lang="hu-HU" noProof="0"/>
        </a:p>
      </dgm:t>
    </dgm:pt>
    <dgm:pt modelId="{7B3945DA-4DC6-4797-8FF4-47D3FA5D02A1}" type="sibTrans" cxnId="{A3832B3E-F304-46EF-8BFE-5FA0C690027C}">
      <dgm:prSet/>
      <dgm:spPr/>
      <dgm:t>
        <a:bodyPr/>
        <a:lstStyle/>
        <a:p>
          <a:endParaRPr lang="hu-HU" noProof="0"/>
        </a:p>
      </dgm:t>
    </dgm:pt>
    <dgm:pt modelId="{1C3F0B71-92B1-4015-8F0C-89F4BE9B02FB}">
      <dgm:prSet phldrT="[Text]"/>
      <dgm:spPr>
        <a:solidFill>
          <a:schemeClr val="tx2"/>
        </a:solidFill>
      </dgm:spPr>
      <dgm:t>
        <a:bodyPr/>
        <a:lstStyle/>
        <a:p>
          <a:endParaRPr lang="en-US" sz="1800" noProof="0" dirty="0"/>
        </a:p>
      </dgm:t>
    </dgm:pt>
    <dgm:pt modelId="{5248D9F1-FA38-4E5F-AADE-F5BC5E0D6A24}" type="parTrans" cxnId="{01EEEBD3-9DCD-40A1-80C1-3A1DA6582579}">
      <dgm:prSet/>
      <dgm:spPr/>
      <dgm:t>
        <a:bodyPr/>
        <a:lstStyle/>
        <a:p>
          <a:endParaRPr lang="hu-HU" noProof="0"/>
        </a:p>
      </dgm:t>
    </dgm:pt>
    <dgm:pt modelId="{A11E21FE-2749-4F1E-BA7A-886DB3FAE905}" type="sibTrans" cxnId="{01EEEBD3-9DCD-40A1-80C1-3A1DA6582579}">
      <dgm:prSet/>
      <dgm:spPr/>
      <dgm:t>
        <a:bodyPr/>
        <a:lstStyle/>
        <a:p>
          <a:endParaRPr lang="hu-HU" noProof="0"/>
        </a:p>
      </dgm:t>
    </dgm:pt>
    <dgm:pt modelId="{C38A3C13-F906-4BF6-A56F-1A25D6D166B3}">
      <dgm:prSet phldrT="[Text]" custT="1"/>
      <dgm:spPr>
        <a:solidFill>
          <a:schemeClr val="tx2"/>
        </a:solidFill>
      </dgm:spPr>
      <dgm:t>
        <a:bodyPr/>
        <a:lstStyle/>
        <a:p>
          <a:endParaRPr lang="en-US" sz="1700" noProof="0" dirty="0"/>
        </a:p>
      </dgm:t>
    </dgm:pt>
    <dgm:pt modelId="{B6AF20D2-77F7-4684-B19D-569B6DD80198}" type="parTrans" cxnId="{7240B3DD-8EDA-454D-8F62-961BFD88C809}">
      <dgm:prSet/>
      <dgm:spPr/>
      <dgm:t>
        <a:bodyPr/>
        <a:lstStyle/>
        <a:p>
          <a:endParaRPr lang="hu-HU" noProof="0"/>
        </a:p>
      </dgm:t>
    </dgm:pt>
    <dgm:pt modelId="{5698F5F9-C1E8-4A7C-B178-3CA6226C6008}" type="sibTrans" cxnId="{7240B3DD-8EDA-454D-8F62-961BFD88C809}">
      <dgm:prSet/>
      <dgm:spPr/>
      <dgm:t>
        <a:bodyPr/>
        <a:lstStyle/>
        <a:p>
          <a:endParaRPr lang="hu-HU" noProof="0"/>
        </a:p>
      </dgm:t>
    </dgm:pt>
    <dgm:pt modelId="{F9948C85-C1C2-4718-B73B-BD891D50C2B3}">
      <dgm:prSet custT="1"/>
      <dgm:spPr/>
      <dgm:t>
        <a:bodyPr/>
        <a:lstStyle/>
        <a:p>
          <a:r>
            <a:rPr lang="en-US" sz="1700" noProof="0" dirty="0"/>
            <a:t>Precíziós méréstechnika</a:t>
          </a:r>
        </a:p>
      </dgm:t>
    </dgm:pt>
    <dgm:pt modelId="{DADB32EE-1B27-46FD-96F3-4F57ED72CB79}" type="parTrans" cxnId="{B2A35A4E-8787-41F3-B622-BA19F087095A}">
      <dgm:prSet/>
      <dgm:spPr/>
      <dgm:t>
        <a:bodyPr/>
        <a:lstStyle/>
        <a:p>
          <a:endParaRPr lang="en-US"/>
        </a:p>
      </dgm:t>
    </dgm:pt>
    <dgm:pt modelId="{5E745D66-4053-4858-BC26-C37559A9A1CF}" type="sibTrans" cxnId="{B2A35A4E-8787-41F3-B622-BA19F087095A}">
      <dgm:prSet/>
      <dgm:spPr/>
      <dgm:t>
        <a:bodyPr/>
        <a:lstStyle/>
        <a:p>
          <a:endParaRPr lang="en-US"/>
        </a:p>
      </dgm:t>
    </dgm:pt>
    <dgm:pt modelId="{17E684DB-0E66-4344-8166-6DF7DB528C93}">
      <dgm:prSet custT="1"/>
      <dgm:spPr/>
      <dgm:t>
        <a:bodyPr/>
        <a:lstStyle/>
        <a:p>
          <a:r>
            <a:rPr lang="en-US" sz="1700" noProof="0" dirty="0"/>
            <a:t>Diagnosztika</a:t>
          </a:r>
        </a:p>
      </dgm:t>
    </dgm:pt>
    <dgm:pt modelId="{7CD272F5-70B7-4A51-9BF1-BA00421001FE}" type="parTrans" cxnId="{3E347849-D9DF-4840-B8A4-61C0996B2B04}">
      <dgm:prSet/>
      <dgm:spPr/>
      <dgm:t>
        <a:bodyPr/>
        <a:lstStyle/>
        <a:p>
          <a:endParaRPr lang="en-US"/>
        </a:p>
      </dgm:t>
    </dgm:pt>
    <dgm:pt modelId="{C2D98991-DD51-4919-8B97-5608CB97BBF0}" type="sibTrans" cxnId="{3E347849-D9DF-4840-B8A4-61C0996B2B04}">
      <dgm:prSet/>
      <dgm:spPr/>
      <dgm:t>
        <a:bodyPr/>
        <a:lstStyle/>
        <a:p>
          <a:endParaRPr lang="en-US"/>
        </a:p>
      </dgm:t>
    </dgm:pt>
    <dgm:pt modelId="{D3A7F260-4FDC-46A4-BFFE-056162FD6F80}">
      <dgm:prSet custT="1"/>
      <dgm:spPr/>
      <dgm:t>
        <a:bodyPr/>
        <a:lstStyle/>
        <a:p>
          <a:pPr rtl="0"/>
          <a:r>
            <a:rPr lang="hu-HU" sz="1700" b="0" noProof="0" dirty="0">
              <a:latin typeface="+mn-lt"/>
            </a:rPr>
            <a:t>Gépjármű </a:t>
          </a:r>
          <a:r>
            <a:rPr lang="hu-HU" sz="1700" b="1" noProof="0" dirty="0">
              <a:latin typeface="+mn-lt"/>
            </a:rPr>
            <a:t>klasszifikálás</a:t>
          </a:r>
          <a:endParaRPr lang="en-US" sz="1700" b="1" noProof="0" dirty="0">
            <a:latin typeface="+mn-lt"/>
          </a:endParaRPr>
        </a:p>
      </dgm:t>
    </dgm:pt>
    <dgm:pt modelId="{32DC403C-5DF0-44F3-B409-8ADFE652751E}" type="parTrans" cxnId="{37753020-136B-4406-9C80-4BFE84357A60}">
      <dgm:prSet/>
      <dgm:spPr/>
      <dgm:t>
        <a:bodyPr/>
        <a:lstStyle/>
        <a:p>
          <a:endParaRPr lang="en-US"/>
        </a:p>
      </dgm:t>
    </dgm:pt>
    <dgm:pt modelId="{572E4F19-7415-4861-9B6C-4CF46AA98C9F}" type="sibTrans" cxnId="{37753020-136B-4406-9C80-4BFE84357A60}">
      <dgm:prSet/>
      <dgm:spPr/>
      <dgm:t>
        <a:bodyPr/>
        <a:lstStyle/>
        <a:p>
          <a:endParaRPr lang="en-US"/>
        </a:p>
      </dgm:t>
    </dgm:pt>
    <dgm:pt modelId="{5A719FB4-FFEE-42FB-AB8E-F234D3610458}">
      <dgm:prSet custT="1"/>
      <dgm:spPr/>
      <dgm:t>
        <a:bodyPr/>
        <a:lstStyle/>
        <a:p>
          <a:pPr rtl="0"/>
          <a:r>
            <a:rPr lang="en-US" sz="1700" b="0" noProof="0" dirty="0">
              <a:latin typeface="+mn-lt"/>
            </a:rPr>
            <a:t>Digitális jelfeldolgozás </a:t>
          </a:r>
          <a:r>
            <a:rPr lang="en-US" sz="1700" b="1" noProof="0" dirty="0">
              <a:latin typeface="+mn-lt"/>
            </a:rPr>
            <a:t>vasúti diagnosztikában</a:t>
          </a:r>
        </a:p>
      </dgm:t>
    </dgm:pt>
    <dgm:pt modelId="{DF3096E8-3536-4728-ACD0-613B71BD0D75}" type="parTrans" cxnId="{AF0E2A88-58AB-4AB4-8D5B-CDEF832E80E5}">
      <dgm:prSet/>
      <dgm:spPr/>
      <dgm:t>
        <a:bodyPr/>
        <a:lstStyle/>
        <a:p>
          <a:endParaRPr lang="en-US"/>
        </a:p>
      </dgm:t>
    </dgm:pt>
    <dgm:pt modelId="{863B2693-FF4C-4D17-9787-8D735AFD37F3}" type="sibTrans" cxnId="{AF0E2A88-58AB-4AB4-8D5B-CDEF832E80E5}">
      <dgm:prSet/>
      <dgm:spPr/>
      <dgm:t>
        <a:bodyPr/>
        <a:lstStyle/>
        <a:p>
          <a:endParaRPr lang="en-US"/>
        </a:p>
      </dgm:t>
    </dgm:pt>
    <dgm:pt modelId="{9F6CE859-AEE5-41D9-A9A8-0954390D3FFD}">
      <dgm:prSet custT="1"/>
      <dgm:spPr/>
      <dgm:t>
        <a:bodyPr/>
        <a:lstStyle/>
        <a:p>
          <a:pPr rtl="0"/>
          <a:r>
            <a:rPr lang="en-US" sz="1700" b="1" noProof="0" dirty="0" err="1">
              <a:latin typeface="+mn-lt"/>
            </a:rPr>
            <a:t>Zajelnyomá</a:t>
          </a:r>
          <a:r>
            <a:rPr lang="hu-HU" sz="1700" b="1" noProof="0" dirty="0">
              <a:latin typeface="+mn-lt"/>
            </a:rPr>
            <a:t>s</a:t>
          </a:r>
          <a:r>
            <a:rPr lang="hu-HU" sz="1700" b="0" noProof="0" dirty="0">
              <a:latin typeface="+mn-lt"/>
            </a:rPr>
            <a:t> </a:t>
          </a:r>
          <a:r>
            <a:rPr lang="en-US" sz="1700" b="0" noProof="0" dirty="0">
              <a:latin typeface="+mn-lt"/>
            </a:rPr>
            <a:t>:</a:t>
          </a:r>
          <a:r>
            <a:rPr lang="hu-HU" sz="1700" b="0" noProof="0" dirty="0">
              <a:latin typeface="+mn-lt"/>
            </a:rPr>
            <a:t>transzformátorház, precíziós műszer</a:t>
          </a:r>
          <a:endParaRPr lang="en-US" sz="1700" b="0" noProof="0" dirty="0">
            <a:latin typeface="+mn-lt"/>
          </a:endParaRPr>
        </a:p>
      </dgm:t>
    </dgm:pt>
    <dgm:pt modelId="{ECFD0ACF-E648-4637-81BB-666D879C7E3C}" type="parTrans" cxnId="{3F027333-8025-4D4A-B138-C9D72AA51DAC}">
      <dgm:prSet/>
      <dgm:spPr/>
      <dgm:t>
        <a:bodyPr/>
        <a:lstStyle/>
        <a:p>
          <a:endParaRPr lang="en-US"/>
        </a:p>
      </dgm:t>
    </dgm:pt>
    <dgm:pt modelId="{66D3B0DE-67EC-4E4E-9864-8770B3532FB4}" type="sibTrans" cxnId="{3F027333-8025-4D4A-B138-C9D72AA51DAC}">
      <dgm:prSet/>
      <dgm:spPr/>
      <dgm:t>
        <a:bodyPr/>
        <a:lstStyle/>
        <a:p>
          <a:endParaRPr lang="en-US"/>
        </a:p>
      </dgm:t>
    </dgm:pt>
    <dgm:pt modelId="{81DFB7E2-9435-4B67-9C8C-F627F35FD205}">
      <dgm:prSet custT="1"/>
      <dgm:spPr/>
      <dgm:t>
        <a:bodyPr/>
        <a:lstStyle/>
        <a:p>
          <a:pPr rtl="0"/>
          <a:endParaRPr lang="en-US" sz="1700" b="0" noProof="0" dirty="0">
            <a:latin typeface="+mn-lt"/>
          </a:endParaRPr>
        </a:p>
      </dgm:t>
    </dgm:pt>
    <dgm:pt modelId="{F4A9CC4D-B4D3-4B40-BED2-2D81330A5A80}" type="parTrans" cxnId="{7BB19949-93E2-4D0F-A577-A4A73CFBC648}">
      <dgm:prSet/>
      <dgm:spPr/>
      <dgm:t>
        <a:bodyPr/>
        <a:lstStyle/>
        <a:p>
          <a:endParaRPr lang="en-US"/>
        </a:p>
      </dgm:t>
    </dgm:pt>
    <dgm:pt modelId="{D594D822-D0FF-44BB-BDFB-AAA679121527}" type="sibTrans" cxnId="{7BB19949-93E2-4D0F-A577-A4A73CFBC648}">
      <dgm:prSet/>
      <dgm:spPr/>
      <dgm:t>
        <a:bodyPr/>
        <a:lstStyle/>
        <a:p>
          <a:endParaRPr lang="en-US"/>
        </a:p>
      </dgm:t>
    </dgm:pt>
    <dgm:pt modelId="{0C91AA63-253E-494E-9017-ADFE388DD11F}" type="pres">
      <dgm:prSet presAssocID="{99D95DFA-04EB-4A1C-A27B-59F3B6AABE2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1F859F71-7879-43AB-8C58-726421BA5CB5}" type="pres">
      <dgm:prSet presAssocID="{99D95DFA-04EB-4A1C-A27B-59F3B6AABE27}" presName="bkgdShp" presStyleLbl="alignAccFollowNode1" presStyleIdx="0" presStyleCnt="1" custLinFactNeighborY="-556"/>
      <dgm:spPr/>
    </dgm:pt>
    <dgm:pt modelId="{AF67FB19-8299-46D6-8E43-3E62FC37C6CC}" type="pres">
      <dgm:prSet presAssocID="{99D95DFA-04EB-4A1C-A27B-59F3B6AABE27}" presName="linComp" presStyleCnt="0"/>
      <dgm:spPr/>
    </dgm:pt>
    <dgm:pt modelId="{22439E07-313C-4FDA-A744-E78F3EC9F11F}" type="pres">
      <dgm:prSet presAssocID="{E4D82738-1B49-4188-9B5E-5671E3E00ED0}" presName="compNode" presStyleCnt="0"/>
      <dgm:spPr/>
    </dgm:pt>
    <dgm:pt modelId="{65A475CC-0CDE-4127-8219-0B84B79C6920}" type="pres">
      <dgm:prSet presAssocID="{E4D82738-1B49-4188-9B5E-5671E3E00ED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86CE858-63BB-4E54-AF4B-797E0410F805}" type="pres">
      <dgm:prSet presAssocID="{E4D82738-1B49-4188-9B5E-5671E3E00ED0}" presName="invisiNode" presStyleLbl="node1" presStyleIdx="0" presStyleCnt="3"/>
      <dgm:spPr/>
    </dgm:pt>
    <dgm:pt modelId="{C34DBF01-85B5-4CE8-8A68-64C549A020A7}" type="pres">
      <dgm:prSet presAssocID="{E4D82738-1B49-4188-9B5E-5671E3E00ED0}" presName="imagNode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t="-24000" b="-24000"/>
          </a:stretch>
        </a:blipFill>
      </dgm:spPr>
    </dgm:pt>
    <dgm:pt modelId="{4D811949-9112-4448-A9C8-085E20C06F9F}" type="pres">
      <dgm:prSet presAssocID="{5C87D48A-D79C-4B61-9144-D7BB6854AB2A}" presName="sibTrans" presStyleLbl="sibTrans2D1" presStyleIdx="0" presStyleCnt="0"/>
      <dgm:spPr/>
      <dgm:t>
        <a:bodyPr/>
        <a:lstStyle/>
        <a:p>
          <a:endParaRPr lang="hu-HU"/>
        </a:p>
      </dgm:t>
    </dgm:pt>
    <dgm:pt modelId="{1102E876-DC8E-46CD-93DB-999A0C09015F}" type="pres">
      <dgm:prSet presAssocID="{A09BAD4A-98C6-489E-9B77-29D25454F63C}" presName="compNode" presStyleCnt="0"/>
      <dgm:spPr/>
    </dgm:pt>
    <dgm:pt modelId="{C0C72A55-FE39-4CDE-93B1-7DDE97A03CFA}" type="pres">
      <dgm:prSet presAssocID="{A09BAD4A-98C6-489E-9B77-29D25454F63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640995A-625B-4E7F-8B4D-36AD089A844E}" type="pres">
      <dgm:prSet presAssocID="{A09BAD4A-98C6-489E-9B77-29D25454F63C}" presName="invisiNode" presStyleLbl="node1" presStyleIdx="1" presStyleCnt="3"/>
      <dgm:spPr/>
    </dgm:pt>
    <dgm:pt modelId="{6FD5A5AA-86DC-43FF-BE1A-AAAF462D607D}" type="pres">
      <dgm:prSet presAssocID="{A09BAD4A-98C6-489E-9B77-29D25454F63C}" presName="imagNode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t="-35000" b="-35000"/>
          </a:stretch>
        </a:blipFill>
      </dgm:spPr>
    </dgm:pt>
    <dgm:pt modelId="{7ED6545E-6A2F-491C-B6B7-2EA6D60DED49}" type="pres">
      <dgm:prSet presAssocID="{0249ED80-08C5-4E05-97E8-270201C302FD}" presName="sibTrans" presStyleLbl="sibTrans2D1" presStyleIdx="0" presStyleCnt="0"/>
      <dgm:spPr/>
      <dgm:t>
        <a:bodyPr/>
        <a:lstStyle/>
        <a:p>
          <a:endParaRPr lang="hu-HU"/>
        </a:p>
      </dgm:t>
    </dgm:pt>
    <dgm:pt modelId="{9B119A5F-6C08-4B78-A60A-15417CC7A099}" type="pres">
      <dgm:prSet presAssocID="{CF51526C-19BD-40AC-B67A-DA4EDD72305B}" presName="compNode" presStyleCnt="0"/>
      <dgm:spPr/>
    </dgm:pt>
    <dgm:pt modelId="{2840DBC7-E2E2-4EC5-A6D3-8EBB7EA4FD0D}" type="pres">
      <dgm:prSet presAssocID="{CF51526C-19BD-40AC-B67A-DA4EDD72305B}" presName="node" presStyleLbl="node1" presStyleIdx="2" presStyleCnt="3" custScaleX="134645" custLinFactNeighborX="532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4C87EE3-96EB-4BE8-9756-67367EBCBF22}" type="pres">
      <dgm:prSet presAssocID="{CF51526C-19BD-40AC-B67A-DA4EDD72305B}" presName="invisiNode" presStyleLbl="node1" presStyleIdx="2" presStyleCnt="3"/>
      <dgm:spPr/>
    </dgm:pt>
    <dgm:pt modelId="{83C28091-9977-4DDA-800C-91C00665D3A2}" type="pres">
      <dgm:prSet presAssocID="{CF51526C-19BD-40AC-B67A-DA4EDD72305B}" presName="imagNode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2000" r="-2000"/>
          </a:stretch>
        </a:blipFill>
      </dgm:spPr>
    </dgm:pt>
  </dgm:ptLst>
  <dgm:cxnLst>
    <dgm:cxn modelId="{A9664804-6CC2-4F88-930D-5B03FCD7F978}" type="presOf" srcId="{0249ED80-08C5-4E05-97E8-270201C302FD}" destId="{7ED6545E-6A2F-491C-B6B7-2EA6D60DED49}" srcOrd="0" destOrd="0" presId="urn:microsoft.com/office/officeart/2005/8/layout/pList2"/>
    <dgm:cxn modelId="{EE7E0A58-86A2-4616-804B-3A2CCF7D5087}" type="presOf" srcId="{F9948C85-C1C2-4718-B73B-BD891D50C2B3}" destId="{65A475CC-0CDE-4127-8219-0B84B79C6920}" srcOrd="0" destOrd="2" presId="urn:microsoft.com/office/officeart/2005/8/layout/pList2"/>
    <dgm:cxn modelId="{F6209F1F-7C6E-4E6B-9FE8-BBC33D7ECAD9}" type="presOf" srcId="{CD61CB89-2D3A-444C-B0D7-7B078E8B04E5}" destId="{65A475CC-0CDE-4127-8219-0B84B79C6920}" srcOrd="0" destOrd="1" presId="urn:microsoft.com/office/officeart/2005/8/layout/pList2"/>
    <dgm:cxn modelId="{16FA11EB-57A9-45FF-B808-877A765E767A}" type="presOf" srcId="{805A4EA0-5165-45ED-943E-E4BED9FE6085}" destId="{C0C72A55-FE39-4CDE-93B1-7DDE97A03CFA}" srcOrd="0" destOrd="2" presId="urn:microsoft.com/office/officeart/2005/8/layout/pList2"/>
    <dgm:cxn modelId="{010BE28E-A0EC-43A8-A5EB-C81A0674F7D6}" srcId="{A09BAD4A-98C6-489E-9B77-29D25454F63C}" destId="{805A4EA0-5165-45ED-943E-E4BED9FE6085}" srcOrd="1" destOrd="0" parTransId="{F665D18C-C694-4629-BADE-E6DE1472827E}" sibTransId="{1E8CDAFB-C4B8-43AC-BA9F-F61C2E6936CC}"/>
    <dgm:cxn modelId="{01EEEBD3-9DCD-40A1-80C1-3A1DA6582579}" srcId="{E4D82738-1B49-4188-9B5E-5671E3E00ED0}" destId="{1C3F0B71-92B1-4015-8F0C-89F4BE9B02FB}" srcOrd="4" destOrd="0" parTransId="{5248D9F1-FA38-4E5F-AADE-F5BC5E0D6A24}" sibTransId="{A11E21FE-2749-4F1E-BA7A-886DB3FAE905}"/>
    <dgm:cxn modelId="{CCDF611C-5FBC-4892-AFAA-5D2A4EFCADEE}" type="presOf" srcId="{99D95DFA-04EB-4A1C-A27B-59F3B6AABE27}" destId="{0C91AA63-253E-494E-9017-ADFE388DD11F}" srcOrd="0" destOrd="0" presId="urn:microsoft.com/office/officeart/2005/8/layout/pList2"/>
    <dgm:cxn modelId="{69F023DF-438F-4FA9-9C58-8145759B5FB4}" type="presOf" srcId="{C38A3C13-F906-4BF6-A56F-1A25D6D166B3}" destId="{65A475CC-0CDE-4127-8219-0B84B79C6920}" srcOrd="0" destOrd="4" presId="urn:microsoft.com/office/officeart/2005/8/layout/pList2"/>
    <dgm:cxn modelId="{7B5B400D-C93C-4F4E-A145-CBDBE961643F}" type="presOf" srcId="{5A719FB4-FFEE-42FB-AB8E-F234D3610458}" destId="{2840DBC7-E2E2-4EC5-A6D3-8EBB7EA4FD0D}" srcOrd="0" destOrd="3" presId="urn:microsoft.com/office/officeart/2005/8/layout/pList2"/>
    <dgm:cxn modelId="{7952D549-5279-49F5-85B1-6041D483A3C7}" type="presOf" srcId="{FA5D947C-1A7E-4CA6-B791-01EBC86B6444}" destId="{65A475CC-0CDE-4127-8219-0B84B79C6920}" srcOrd="0" destOrd="6" presId="urn:microsoft.com/office/officeart/2005/8/layout/pList2"/>
    <dgm:cxn modelId="{D1BF0143-C0A6-43DD-A152-E5E2449B4EBF}" srcId="{99D95DFA-04EB-4A1C-A27B-59F3B6AABE27}" destId="{E4D82738-1B49-4188-9B5E-5671E3E00ED0}" srcOrd="0" destOrd="0" parTransId="{06B94780-D819-452A-B8EF-01FBE9C24579}" sibTransId="{5C87D48A-D79C-4B61-9144-D7BB6854AB2A}"/>
    <dgm:cxn modelId="{7240B3DD-8EDA-454D-8F62-961BFD88C809}" srcId="{E4D82738-1B49-4188-9B5E-5671E3E00ED0}" destId="{C38A3C13-F906-4BF6-A56F-1A25D6D166B3}" srcOrd="3" destOrd="0" parTransId="{B6AF20D2-77F7-4684-B19D-569B6DD80198}" sibTransId="{5698F5F9-C1E8-4A7C-B178-3CA6226C6008}"/>
    <dgm:cxn modelId="{37753020-136B-4406-9C80-4BFE84357A60}" srcId="{CF51526C-19BD-40AC-B67A-DA4EDD72305B}" destId="{D3A7F260-4FDC-46A4-BFFE-056162FD6F80}" srcOrd="1" destOrd="0" parTransId="{32DC403C-5DF0-44F3-B409-8ADFE652751E}" sibTransId="{572E4F19-7415-4861-9B6C-4CF46AA98C9F}"/>
    <dgm:cxn modelId="{2A785761-22FB-43D9-BE49-0DB21ED341B6}" type="presOf" srcId="{5C87D48A-D79C-4B61-9144-D7BB6854AB2A}" destId="{4D811949-9112-4448-A9C8-085E20C06F9F}" srcOrd="0" destOrd="0" presId="urn:microsoft.com/office/officeart/2005/8/layout/pList2"/>
    <dgm:cxn modelId="{66968F9C-D300-4E0A-943B-82A8ABA464C8}" type="presOf" srcId="{17E684DB-0E66-4344-8166-6DF7DB528C93}" destId="{65A475CC-0CDE-4127-8219-0B84B79C6920}" srcOrd="0" destOrd="3" presId="urn:microsoft.com/office/officeart/2005/8/layout/pList2"/>
    <dgm:cxn modelId="{A8217B19-3AD9-4761-BDCE-38C5D76AF65A}" srcId="{99D95DFA-04EB-4A1C-A27B-59F3B6AABE27}" destId="{CF51526C-19BD-40AC-B67A-DA4EDD72305B}" srcOrd="2" destOrd="0" parTransId="{7E26B2E1-4F37-42DA-8C47-77E9931A3FAA}" sibTransId="{CE4917CD-24A3-4E5B-A5C5-48E5D16A5DF6}"/>
    <dgm:cxn modelId="{104DEAB0-D8EC-4DFF-A014-EC6D36D59C5F}" type="presOf" srcId="{9F6CE859-AEE5-41D9-A9A8-0954390D3FFD}" destId="{2840DBC7-E2E2-4EC5-A6D3-8EBB7EA4FD0D}" srcOrd="0" destOrd="4" presId="urn:microsoft.com/office/officeart/2005/8/layout/pList2"/>
    <dgm:cxn modelId="{3E347849-D9DF-4840-B8A4-61C0996B2B04}" srcId="{E4D82738-1B49-4188-9B5E-5671E3E00ED0}" destId="{17E684DB-0E66-4344-8166-6DF7DB528C93}" srcOrd="2" destOrd="0" parTransId="{7CD272F5-70B7-4A51-9BF1-BA00421001FE}" sibTransId="{C2D98991-DD51-4919-8B97-5608CB97BBF0}"/>
    <dgm:cxn modelId="{A3832B3E-F304-46EF-8BFE-5FA0C690027C}" srcId="{E4D82738-1B49-4188-9B5E-5671E3E00ED0}" destId="{FA5D947C-1A7E-4CA6-B791-01EBC86B6444}" srcOrd="5" destOrd="0" parTransId="{E76440C5-13E8-4458-B581-25AFF3399E70}" sibTransId="{7B3945DA-4DC6-4797-8FF4-47D3FA5D02A1}"/>
    <dgm:cxn modelId="{F030ADC4-6DF3-44D5-8744-835321D2845E}" srcId="{E4D82738-1B49-4188-9B5E-5671E3E00ED0}" destId="{CD61CB89-2D3A-444C-B0D7-7B078E8B04E5}" srcOrd="0" destOrd="0" parTransId="{5113132A-DEAC-4541-8126-20A8BBC04B03}" sibTransId="{7B8CBCCF-7D21-45F0-A544-941A4D93C304}"/>
    <dgm:cxn modelId="{7BB19949-93E2-4D0F-A577-A4A73CFBC648}" srcId="{CF51526C-19BD-40AC-B67A-DA4EDD72305B}" destId="{81DFB7E2-9435-4B67-9C8C-F627F35FD205}" srcOrd="4" destOrd="0" parTransId="{F4A9CC4D-B4D3-4B40-BED2-2D81330A5A80}" sibTransId="{D594D822-D0FF-44BB-BDFB-AAA679121527}"/>
    <dgm:cxn modelId="{6D8F2010-F346-463D-AE55-6979907FA992}" type="presOf" srcId="{A09BAD4A-98C6-489E-9B77-29D25454F63C}" destId="{C0C72A55-FE39-4CDE-93B1-7DDE97A03CFA}" srcOrd="0" destOrd="0" presId="urn:microsoft.com/office/officeart/2005/8/layout/pList2"/>
    <dgm:cxn modelId="{81B3E315-1375-463B-A72D-983DF026D063}" srcId="{99D95DFA-04EB-4A1C-A27B-59F3B6AABE27}" destId="{A09BAD4A-98C6-489E-9B77-29D25454F63C}" srcOrd="1" destOrd="0" parTransId="{A7BFBBB3-2FCA-43DC-BC51-E9412FA71501}" sibTransId="{0249ED80-08C5-4E05-97E8-270201C302FD}"/>
    <dgm:cxn modelId="{6B3AEEC5-B70D-4970-80C6-ED50EE0DC07A}" srcId="{CF51526C-19BD-40AC-B67A-DA4EDD72305B}" destId="{BDDE4C01-9FB2-4049-B569-4A0F49FA1C79}" srcOrd="0" destOrd="0" parTransId="{FFE5BBAA-40CA-48AF-B240-729C1025E9C4}" sibTransId="{6BCC1498-CEA1-4E5E-BB57-AEC9969233B2}"/>
    <dgm:cxn modelId="{E447D218-A644-4FBA-9E05-DBF14B2777C8}" type="presOf" srcId="{CF51526C-19BD-40AC-B67A-DA4EDD72305B}" destId="{2840DBC7-E2E2-4EC5-A6D3-8EBB7EA4FD0D}" srcOrd="0" destOrd="0" presId="urn:microsoft.com/office/officeart/2005/8/layout/pList2"/>
    <dgm:cxn modelId="{EB123470-59E9-4DF5-9D16-86A3F1F3B55D}" type="presOf" srcId="{981656E0-CC20-490D-A516-D8419CDF2F96}" destId="{C0C72A55-FE39-4CDE-93B1-7DDE97A03CFA}" srcOrd="0" destOrd="1" presId="urn:microsoft.com/office/officeart/2005/8/layout/pList2"/>
    <dgm:cxn modelId="{B15ED631-CFF2-4478-A320-8084AE06AA87}" type="presOf" srcId="{E4D82738-1B49-4188-9B5E-5671E3E00ED0}" destId="{65A475CC-0CDE-4127-8219-0B84B79C6920}" srcOrd="0" destOrd="0" presId="urn:microsoft.com/office/officeart/2005/8/layout/pList2"/>
    <dgm:cxn modelId="{4C834A1E-A946-4F85-A844-145C2886E248}" type="presOf" srcId="{D3A7F260-4FDC-46A4-BFFE-056162FD6F80}" destId="{2840DBC7-E2E2-4EC5-A6D3-8EBB7EA4FD0D}" srcOrd="0" destOrd="2" presId="urn:microsoft.com/office/officeart/2005/8/layout/pList2"/>
    <dgm:cxn modelId="{6040A7BB-6678-4566-B3B9-9111FE728543}" type="presOf" srcId="{81DFB7E2-9435-4B67-9C8C-F627F35FD205}" destId="{2840DBC7-E2E2-4EC5-A6D3-8EBB7EA4FD0D}" srcOrd="0" destOrd="5" presId="urn:microsoft.com/office/officeart/2005/8/layout/pList2"/>
    <dgm:cxn modelId="{AF0E2A88-58AB-4AB4-8D5B-CDEF832E80E5}" srcId="{CF51526C-19BD-40AC-B67A-DA4EDD72305B}" destId="{5A719FB4-FFEE-42FB-AB8E-F234D3610458}" srcOrd="2" destOrd="0" parTransId="{DF3096E8-3536-4728-ACD0-613B71BD0D75}" sibTransId="{863B2693-FF4C-4D17-9787-8D735AFD37F3}"/>
    <dgm:cxn modelId="{B2A35A4E-8787-41F3-B622-BA19F087095A}" srcId="{E4D82738-1B49-4188-9B5E-5671E3E00ED0}" destId="{F9948C85-C1C2-4718-B73B-BD891D50C2B3}" srcOrd="1" destOrd="0" parTransId="{DADB32EE-1B27-46FD-96F3-4F57ED72CB79}" sibTransId="{5E745D66-4053-4858-BC26-C37559A9A1CF}"/>
    <dgm:cxn modelId="{3F027333-8025-4D4A-B138-C9D72AA51DAC}" srcId="{CF51526C-19BD-40AC-B67A-DA4EDD72305B}" destId="{9F6CE859-AEE5-41D9-A9A8-0954390D3FFD}" srcOrd="3" destOrd="0" parTransId="{ECFD0ACF-E648-4637-81BB-666D879C7E3C}" sibTransId="{66D3B0DE-67EC-4E4E-9864-8770B3532FB4}"/>
    <dgm:cxn modelId="{C269F0BC-7AC7-4C79-AFBD-B1FC417597C7}" srcId="{A09BAD4A-98C6-489E-9B77-29D25454F63C}" destId="{981656E0-CC20-490D-A516-D8419CDF2F96}" srcOrd="0" destOrd="0" parTransId="{A1CA9A07-FCB8-4240-8FD1-F7C5141AA984}" sibTransId="{B8A18C17-D7F3-41FC-80B4-A1C0F4424B4F}"/>
    <dgm:cxn modelId="{E2543F2B-2EC0-42B1-B675-B04505D09A0A}" type="presOf" srcId="{BDDE4C01-9FB2-4049-B569-4A0F49FA1C79}" destId="{2840DBC7-E2E2-4EC5-A6D3-8EBB7EA4FD0D}" srcOrd="0" destOrd="1" presId="urn:microsoft.com/office/officeart/2005/8/layout/pList2"/>
    <dgm:cxn modelId="{7292DF2B-B153-4066-BE15-784F56A4DB18}" type="presOf" srcId="{1C3F0B71-92B1-4015-8F0C-89F4BE9B02FB}" destId="{65A475CC-0CDE-4127-8219-0B84B79C6920}" srcOrd="0" destOrd="5" presId="urn:microsoft.com/office/officeart/2005/8/layout/pList2"/>
    <dgm:cxn modelId="{919CD5B6-803E-4747-92F9-2DAA49D58D06}" type="presParOf" srcId="{0C91AA63-253E-494E-9017-ADFE388DD11F}" destId="{1F859F71-7879-43AB-8C58-726421BA5CB5}" srcOrd="0" destOrd="0" presId="urn:microsoft.com/office/officeart/2005/8/layout/pList2"/>
    <dgm:cxn modelId="{4F1E18CE-C535-45ED-B050-534C17C5D4EE}" type="presParOf" srcId="{0C91AA63-253E-494E-9017-ADFE388DD11F}" destId="{AF67FB19-8299-46D6-8E43-3E62FC37C6CC}" srcOrd="1" destOrd="0" presId="urn:microsoft.com/office/officeart/2005/8/layout/pList2"/>
    <dgm:cxn modelId="{7560CFF6-D706-4BCC-BE1C-71D2D4CB8776}" type="presParOf" srcId="{AF67FB19-8299-46D6-8E43-3E62FC37C6CC}" destId="{22439E07-313C-4FDA-A744-E78F3EC9F11F}" srcOrd="0" destOrd="0" presId="urn:microsoft.com/office/officeart/2005/8/layout/pList2"/>
    <dgm:cxn modelId="{DC44B8E2-A81D-4AA0-AA6D-BF3EAC4C7E9C}" type="presParOf" srcId="{22439E07-313C-4FDA-A744-E78F3EC9F11F}" destId="{65A475CC-0CDE-4127-8219-0B84B79C6920}" srcOrd="0" destOrd="0" presId="urn:microsoft.com/office/officeart/2005/8/layout/pList2"/>
    <dgm:cxn modelId="{C1E8AFAD-88D9-44B3-B0B7-35F2C351BEE3}" type="presParOf" srcId="{22439E07-313C-4FDA-A744-E78F3EC9F11F}" destId="{386CE858-63BB-4E54-AF4B-797E0410F805}" srcOrd="1" destOrd="0" presId="urn:microsoft.com/office/officeart/2005/8/layout/pList2"/>
    <dgm:cxn modelId="{4CAD047B-2C40-41D6-AF07-B8817DD82442}" type="presParOf" srcId="{22439E07-313C-4FDA-A744-E78F3EC9F11F}" destId="{C34DBF01-85B5-4CE8-8A68-64C549A020A7}" srcOrd="2" destOrd="0" presId="urn:microsoft.com/office/officeart/2005/8/layout/pList2"/>
    <dgm:cxn modelId="{9D5E65F1-2D89-4323-A93E-953056613BA5}" type="presParOf" srcId="{AF67FB19-8299-46D6-8E43-3E62FC37C6CC}" destId="{4D811949-9112-4448-A9C8-085E20C06F9F}" srcOrd="1" destOrd="0" presId="urn:microsoft.com/office/officeart/2005/8/layout/pList2"/>
    <dgm:cxn modelId="{532B869B-E73A-4E87-A249-993E697210F5}" type="presParOf" srcId="{AF67FB19-8299-46D6-8E43-3E62FC37C6CC}" destId="{1102E876-DC8E-46CD-93DB-999A0C09015F}" srcOrd="2" destOrd="0" presId="urn:microsoft.com/office/officeart/2005/8/layout/pList2"/>
    <dgm:cxn modelId="{9E472B88-7130-43AA-B9CE-552F25E22FA2}" type="presParOf" srcId="{1102E876-DC8E-46CD-93DB-999A0C09015F}" destId="{C0C72A55-FE39-4CDE-93B1-7DDE97A03CFA}" srcOrd="0" destOrd="0" presId="urn:microsoft.com/office/officeart/2005/8/layout/pList2"/>
    <dgm:cxn modelId="{187B4089-D94E-46E9-AD6F-17891414076B}" type="presParOf" srcId="{1102E876-DC8E-46CD-93DB-999A0C09015F}" destId="{F640995A-625B-4E7F-8B4D-36AD089A844E}" srcOrd="1" destOrd="0" presId="urn:microsoft.com/office/officeart/2005/8/layout/pList2"/>
    <dgm:cxn modelId="{EC876078-A296-4725-8DEF-9C1603F4012E}" type="presParOf" srcId="{1102E876-DC8E-46CD-93DB-999A0C09015F}" destId="{6FD5A5AA-86DC-43FF-BE1A-AAAF462D607D}" srcOrd="2" destOrd="0" presId="urn:microsoft.com/office/officeart/2005/8/layout/pList2"/>
    <dgm:cxn modelId="{2EBCA7FB-D88E-422D-BA9F-8FBE956C3633}" type="presParOf" srcId="{AF67FB19-8299-46D6-8E43-3E62FC37C6CC}" destId="{7ED6545E-6A2F-491C-B6B7-2EA6D60DED49}" srcOrd="3" destOrd="0" presId="urn:microsoft.com/office/officeart/2005/8/layout/pList2"/>
    <dgm:cxn modelId="{DCFEFA0F-2837-4BE8-B4C7-1EA7333837BE}" type="presParOf" srcId="{AF67FB19-8299-46D6-8E43-3E62FC37C6CC}" destId="{9B119A5F-6C08-4B78-A60A-15417CC7A099}" srcOrd="4" destOrd="0" presId="urn:microsoft.com/office/officeart/2005/8/layout/pList2"/>
    <dgm:cxn modelId="{9F875F16-50E6-4395-89AF-639DFD37141A}" type="presParOf" srcId="{9B119A5F-6C08-4B78-A60A-15417CC7A099}" destId="{2840DBC7-E2E2-4EC5-A6D3-8EBB7EA4FD0D}" srcOrd="0" destOrd="0" presId="urn:microsoft.com/office/officeart/2005/8/layout/pList2"/>
    <dgm:cxn modelId="{B8C99438-0CAB-4992-978E-ACFB80FE3660}" type="presParOf" srcId="{9B119A5F-6C08-4B78-A60A-15417CC7A099}" destId="{14C87EE3-96EB-4BE8-9756-67367EBCBF22}" srcOrd="1" destOrd="0" presId="urn:microsoft.com/office/officeart/2005/8/layout/pList2"/>
    <dgm:cxn modelId="{ACBD11B8-C6A5-405C-972A-66A84317316C}" type="presParOf" srcId="{9B119A5F-6C08-4B78-A60A-15417CC7A099}" destId="{83C28091-9977-4DDA-800C-91C00665D3A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9D95DFA-04EB-4A1C-A27B-59F3B6AABE27}" type="doc">
      <dgm:prSet loTypeId="urn:microsoft.com/office/officeart/2005/8/layout/pList2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4D82738-1B49-4188-9B5E-5671E3E00ED0}">
      <dgm:prSet phldrT="[Text]" custT="1"/>
      <dgm:spPr>
        <a:solidFill>
          <a:schemeClr val="tx2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r>
            <a:rPr lang="hu-HU" sz="2000" b="1" noProof="0" dirty="0"/>
            <a:t>Modellalapú tervezés</a:t>
          </a:r>
          <a:endParaRPr lang="en-US" sz="2000" b="1" noProof="0" dirty="0"/>
        </a:p>
      </dgm:t>
    </dgm:pt>
    <dgm:pt modelId="{06B94780-D819-452A-B8EF-01FBE9C24579}" type="parTrans" cxnId="{D1BF0143-C0A6-43DD-A152-E5E2449B4EBF}">
      <dgm:prSet/>
      <dgm:spPr/>
      <dgm:t>
        <a:bodyPr/>
        <a:lstStyle/>
        <a:p>
          <a:endParaRPr lang="hu-HU"/>
        </a:p>
      </dgm:t>
    </dgm:pt>
    <dgm:pt modelId="{5C87D48A-D79C-4B61-9144-D7BB6854AB2A}" type="sibTrans" cxnId="{D1BF0143-C0A6-43DD-A152-E5E2449B4EBF}">
      <dgm:prSet/>
      <dgm:spPr/>
      <dgm:t>
        <a:bodyPr/>
        <a:lstStyle/>
        <a:p>
          <a:endParaRPr lang="hu-HU"/>
        </a:p>
      </dgm:t>
    </dgm:pt>
    <dgm:pt modelId="{CD61CB89-2D3A-444C-B0D7-7B078E8B04E5}">
      <dgm:prSet phldrT="[Text]" custT="1"/>
      <dgm:spPr>
        <a:solidFill>
          <a:schemeClr val="tx2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r>
            <a:rPr lang="en-US" sz="1700" b="0" i="0" noProof="0" dirty="0" err="1"/>
            <a:t>SysML</a:t>
          </a:r>
          <a:r>
            <a:rPr lang="en-US" sz="1700" b="0" i="0" noProof="0" dirty="0"/>
            <a:t> </a:t>
          </a:r>
          <a:r>
            <a:rPr lang="en-US" sz="1700" b="0" i="0" noProof="0" dirty="0" err="1"/>
            <a:t>módszertan</a:t>
          </a:r>
          <a:r>
            <a:rPr lang="en-US" sz="1700" b="0" i="0" noProof="0" dirty="0"/>
            <a:t> </a:t>
          </a:r>
          <a:r>
            <a:rPr lang="en-US" sz="1700" b="0" i="0" noProof="0" dirty="0" err="1"/>
            <a:t>fejlesztés</a:t>
          </a:r>
          <a:r>
            <a:rPr lang="en-US" sz="1700" b="0" i="0" noProof="0" dirty="0"/>
            <a:t> </a:t>
          </a:r>
          <a:r>
            <a:rPr lang="en-US" sz="1700" b="0" i="0" noProof="0" dirty="0" err="1"/>
            <a:t>és</a:t>
          </a:r>
          <a:r>
            <a:rPr lang="en-US" sz="1700" b="0" i="0" noProof="0" dirty="0"/>
            <a:t> SysMLv2 </a:t>
          </a:r>
          <a:r>
            <a:rPr lang="en-US" sz="1700" b="0" i="0" noProof="0" dirty="0" err="1"/>
            <a:t>szabványosítás</a:t>
          </a:r>
          <a:endParaRPr lang="en-US" sz="1700" noProof="0" dirty="0"/>
        </a:p>
      </dgm:t>
    </dgm:pt>
    <dgm:pt modelId="{5113132A-DEAC-4541-8126-20A8BBC04B03}" type="parTrans" cxnId="{F030ADC4-6DF3-44D5-8744-835321D2845E}">
      <dgm:prSet/>
      <dgm:spPr/>
      <dgm:t>
        <a:bodyPr/>
        <a:lstStyle/>
        <a:p>
          <a:endParaRPr lang="hu-HU"/>
        </a:p>
      </dgm:t>
    </dgm:pt>
    <dgm:pt modelId="{7B8CBCCF-7D21-45F0-A544-941A4D93C304}" type="sibTrans" cxnId="{F030ADC4-6DF3-44D5-8744-835321D2845E}">
      <dgm:prSet/>
      <dgm:spPr/>
      <dgm:t>
        <a:bodyPr/>
        <a:lstStyle/>
        <a:p>
          <a:endParaRPr lang="hu-HU"/>
        </a:p>
      </dgm:t>
    </dgm:pt>
    <dgm:pt modelId="{A09BAD4A-98C6-489E-9B77-29D25454F63C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r>
            <a:rPr lang="hu-HU" sz="2000" b="1" noProof="0" dirty="0"/>
            <a:t>Verifikáció és validáció</a:t>
          </a:r>
          <a:endParaRPr lang="en-US" sz="2000" b="1" noProof="0" dirty="0"/>
        </a:p>
      </dgm:t>
    </dgm:pt>
    <dgm:pt modelId="{A7BFBBB3-2FCA-43DC-BC51-E9412FA71501}" type="parTrans" cxnId="{81B3E315-1375-463B-A72D-983DF026D063}">
      <dgm:prSet/>
      <dgm:spPr/>
      <dgm:t>
        <a:bodyPr/>
        <a:lstStyle/>
        <a:p>
          <a:endParaRPr lang="hu-HU"/>
        </a:p>
      </dgm:t>
    </dgm:pt>
    <dgm:pt modelId="{0249ED80-08C5-4E05-97E8-270201C302FD}" type="sibTrans" cxnId="{81B3E315-1375-463B-A72D-983DF026D063}">
      <dgm:prSet/>
      <dgm:spPr/>
      <dgm:t>
        <a:bodyPr/>
        <a:lstStyle/>
        <a:p>
          <a:endParaRPr lang="hu-HU"/>
        </a:p>
      </dgm:t>
    </dgm:pt>
    <dgm:pt modelId="{9E60C9A4-E649-4794-A19C-61F49271C071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r>
            <a:rPr lang="en-US" sz="1700" b="0" i="0" noProof="0" dirty="0" err="1"/>
            <a:t>Biztosítóberendezés</a:t>
          </a:r>
          <a:r>
            <a:rPr lang="en-US" sz="1700" b="0" i="0" noProof="0" dirty="0"/>
            <a:t> </a:t>
          </a:r>
          <a:endParaRPr lang="en-US" sz="1700" noProof="0" dirty="0"/>
        </a:p>
      </dgm:t>
    </dgm:pt>
    <dgm:pt modelId="{647E4734-82FE-4670-AA94-039D32D3DB6A}" type="parTrans" cxnId="{A5ECB720-145D-4B49-BE64-F374A508AA2B}">
      <dgm:prSet/>
      <dgm:spPr/>
      <dgm:t>
        <a:bodyPr/>
        <a:lstStyle/>
        <a:p>
          <a:endParaRPr lang="hu-HU"/>
        </a:p>
      </dgm:t>
    </dgm:pt>
    <dgm:pt modelId="{6C9180E9-A4C3-484F-928F-84C312806C13}" type="sibTrans" cxnId="{A5ECB720-145D-4B49-BE64-F374A508AA2B}">
      <dgm:prSet/>
      <dgm:spPr/>
      <dgm:t>
        <a:bodyPr/>
        <a:lstStyle/>
        <a:p>
          <a:endParaRPr lang="hu-HU"/>
        </a:p>
      </dgm:t>
    </dgm:pt>
    <dgm:pt modelId="{CF51526C-19BD-40AC-B67A-DA4EDD72305B}">
      <dgm:prSet phldrT="[Text]" custT="1"/>
      <dgm:spPr>
        <a:solidFill>
          <a:srgbClr val="002060"/>
        </a:solid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r>
            <a:rPr lang="hu-HU" sz="2000" b="1" noProof="0" dirty="0"/>
            <a:t>Kritikus rendszerek</a:t>
          </a:r>
          <a:endParaRPr lang="en-US" sz="2000" b="1" noProof="0" dirty="0"/>
        </a:p>
      </dgm:t>
    </dgm:pt>
    <dgm:pt modelId="{7E26B2E1-4F37-42DA-8C47-77E9931A3FAA}" type="parTrans" cxnId="{A8217B19-3AD9-4761-BDCE-38C5D76AF65A}">
      <dgm:prSet/>
      <dgm:spPr/>
      <dgm:t>
        <a:bodyPr/>
        <a:lstStyle/>
        <a:p>
          <a:endParaRPr lang="hu-HU"/>
        </a:p>
      </dgm:t>
    </dgm:pt>
    <dgm:pt modelId="{CE4917CD-24A3-4E5B-A5C5-48E5D16A5DF6}" type="sibTrans" cxnId="{A8217B19-3AD9-4761-BDCE-38C5D76AF65A}">
      <dgm:prSet/>
      <dgm:spPr/>
      <dgm:t>
        <a:bodyPr/>
        <a:lstStyle/>
        <a:p>
          <a:endParaRPr lang="hu-HU"/>
        </a:p>
      </dgm:t>
    </dgm:pt>
    <dgm:pt modelId="{A413F41C-89ED-4500-874E-62C25BE6B58D}">
      <dgm:prSet phldrT="[Text]" custT="1"/>
      <dgm:spPr>
        <a:solidFill>
          <a:srgbClr val="002060"/>
        </a:solidFill>
      </dgm:spPr>
      <dgm:t>
        <a:bodyPr/>
        <a:lstStyle/>
        <a:p>
          <a:pPr rtl="0">
            <a:lnSpc>
              <a:spcPct val="100000"/>
            </a:lnSpc>
            <a:spcBef>
              <a:spcPts val="0"/>
            </a:spcBef>
          </a:pPr>
          <a:r>
            <a:rPr lang="en-US" sz="1700" noProof="0" dirty="0" err="1">
              <a:latin typeface="+mn-lt"/>
            </a:rPr>
            <a:t>Országos</a:t>
          </a:r>
          <a:r>
            <a:rPr lang="en-US" sz="1700" noProof="0" dirty="0">
              <a:latin typeface="+mn-lt"/>
            </a:rPr>
            <a:t> </a:t>
          </a:r>
          <a:r>
            <a:rPr lang="en-US" sz="1700" noProof="0" dirty="0" err="1">
              <a:latin typeface="+mn-lt"/>
            </a:rPr>
            <a:t>adatszolgáltatási</a:t>
          </a:r>
          <a:r>
            <a:rPr lang="en-US" sz="1700" noProof="0" dirty="0">
              <a:latin typeface="+mn-lt"/>
            </a:rPr>
            <a:t> </a:t>
          </a:r>
          <a:r>
            <a:rPr lang="en-US" sz="1700" noProof="0" dirty="0" err="1">
              <a:latin typeface="+mn-lt"/>
            </a:rPr>
            <a:t>rendszer</a:t>
          </a:r>
          <a:r>
            <a:rPr lang="en-US" sz="1700" noProof="0" dirty="0">
              <a:latin typeface="+mn-lt"/>
            </a:rPr>
            <a:t> </a:t>
          </a:r>
          <a:r>
            <a:rPr lang="en-US" sz="1700" noProof="0" dirty="0" err="1">
              <a:latin typeface="+mn-lt"/>
            </a:rPr>
            <a:t>támogatása</a:t>
          </a:r>
          <a:endParaRPr lang="en-US" sz="1700" noProof="0" dirty="0">
            <a:latin typeface="+mn-lt"/>
          </a:endParaRPr>
        </a:p>
      </dgm:t>
    </dgm:pt>
    <dgm:pt modelId="{57C5FB64-E3D7-4D53-B5D9-82D64E02CBD0}" type="parTrans" cxnId="{9315A932-C8CA-4088-AAAB-7906A1F2FB03}">
      <dgm:prSet/>
      <dgm:spPr/>
      <dgm:t>
        <a:bodyPr/>
        <a:lstStyle/>
        <a:p>
          <a:endParaRPr lang="en-US"/>
        </a:p>
      </dgm:t>
    </dgm:pt>
    <dgm:pt modelId="{4CF868E8-FF8A-48BD-A038-9E31CE2DA828}" type="sibTrans" cxnId="{9315A932-C8CA-4088-AAAB-7906A1F2FB03}">
      <dgm:prSet/>
      <dgm:spPr/>
      <dgm:t>
        <a:bodyPr/>
        <a:lstStyle/>
        <a:p>
          <a:endParaRPr lang="en-US"/>
        </a:p>
      </dgm:t>
    </dgm:pt>
    <dgm:pt modelId="{02F68588-358B-4CAA-8891-98A7E5743670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r>
            <a:rPr lang="en-US" sz="1700" b="0" i="0" noProof="0" dirty="0"/>
            <a:t>Megbízhatóság kiértékelése</a:t>
          </a:r>
        </a:p>
      </dgm:t>
    </dgm:pt>
    <dgm:pt modelId="{075B25A9-0A5D-46B8-B0B6-0999E2D6FB99}" type="parTrans" cxnId="{9ADB1C4C-309F-4622-BEC5-955E53C6173C}">
      <dgm:prSet/>
      <dgm:spPr/>
      <dgm:t>
        <a:bodyPr/>
        <a:lstStyle/>
        <a:p>
          <a:endParaRPr lang="en-US"/>
        </a:p>
      </dgm:t>
    </dgm:pt>
    <dgm:pt modelId="{09CA4A14-EBF0-4F5F-9E30-5F642039B9A7}" type="sibTrans" cxnId="{9ADB1C4C-309F-4622-BEC5-955E53C6173C}">
      <dgm:prSet/>
      <dgm:spPr/>
      <dgm:t>
        <a:bodyPr/>
        <a:lstStyle/>
        <a:p>
          <a:endParaRPr lang="en-US"/>
        </a:p>
      </dgm:t>
    </dgm:pt>
    <dgm:pt modelId="{5E07BEF7-E46E-4952-B7BE-AC6349724C13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r>
            <a:rPr lang="hu-HU" sz="1700" b="0" i="0" noProof="0" dirty="0"/>
            <a:t>Elektronikus kormánymű rendszermodellezése </a:t>
          </a:r>
          <a:endParaRPr lang="en-US" sz="1700" b="0" i="0" noProof="0" dirty="0"/>
        </a:p>
      </dgm:t>
    </dgm:pt>
    <dgm:pt modelId="{75F9A09D-A4F8-4E49-9CEA-C63ABA44A607}" type="parTrans" cxnId="{C2014C42-A7AE-4E9D-A136-5C7CFA00AE65}">
      <dgm:prSet/>
      <dgm:spPr/>
      <dgm:t>
        <a:bodyPr/>
        <a:lstStyle/>
        <a:p>
          <a:endParaRPr lang="en-US"/>
        </a:p>
      </dgm:t>
    </dgm:pt>
    <dgm:pt modelId="{FC199872-EEAA-41A8-9661-62BB52AFB167}" type="sibTrans" cxnId="{C2014C42-A7AE-4E9D-A136-5C7CFA00AE65}">
      <dgm:prSet/>
      <dgm:spPr/>
      <dgm:t>
        <a:bodyPr/>
        <a:lstStyle/>
        <a:p>
          <a:endParaRPr lang="en-US"/>
        </a:p>
      </dgm:t>
    </dgm:pt>
    <dgm:pt modelId="{7F04A5C7-F357-4A39-ADE7-95B19AED7D0E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endParaRPr lang="en-US" sz="1700" b="0" i="0" noProof="0" dirty="0"/>
        </a:p>
      </dgm:t>
    </dgm:pt>
    <dgm:pt modelId="{99427194-FB64-4E2A-AE74-7C2CF24F2F7B}" type="parTrans" cxnId="{66A6383B-D253-4E7C-BBE4-6F60E116E763}">
      <dgm:prSet/>
      <dgm:spPr/>
      <dgm:t>
        <a:bodyPr/>
        <a:lstStyle/>
        <a:p>
          <a:endParaRPr lang="en-US"/>
        </a:p>
      </dgm:t>
    </dgm:pt>
    <dgm:pt modelId="{2A8C104D-EB25-4F40-AA20-6B6C68E3F3CC}" type="sibTrans" cxnId="{66A6383B-D253-4E7C-BBE4-6F60E116E763}">
      <dgm:prSet/>
      <dgm:spPr/>
      <dgm:t>
        <a:bodyPr/>
        <a:lstStyle/>
        <a:p>
          <a:endParaRPr lang="en-US"/>
        </a:p>
      </dgm:t>
    </dgm:pt>
    <dgm:pt modelId="{A64583A7-9172-48BC-A24B-8A18B2825005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r>
            <a:rPr lang="en-US" sz="1700" b="0" i="0" noProof="0" dirty="0"/>
            <a:t>formális verifikációja</a:t>
          </a:r>
        </a:p>
      </dgm:t>
    </dgm:pt>
    <dgm:pt modelId="{C6BDF7C3-FBEC-4878-B5FC-D7F568F197B0}" type="parTrans" cxnId="{FB540F88-3F71-4EEF-9655-9AEFCE27A464}">
      <dgm:prSet/>
      <dgm:spPr/>
      <dgm:t>
        <a:bodyPr/>
        <a:lstStyle/>
        <a:p>
          <a:endParaRPr lang="en-US"/>
        </a:p>
      </dgm:t>
    </dgm:pt>
    <dgm:pt modelId="{78BA39F5-3294-43EA-8887-812BC2722917}" type="sibTrans" cxnId="{FB540F88-3F71-4EEF-9655-9AEFCE27A464}">
      <dgm:prSet/>
      <dgm:spPr/>
      <dgm:t>
        <a:bodyPr/>
        <a:lstStyle/>
        <a:p>
          <a:endParaRPr lang="en-US"/>
        </a:p>
      </dgm:t>
    </dgm:pt>
    <dgm:pt modelId="{AE129116-3350-43C6-B2E2-2740470503B9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r>
            <a:rPr lang="en-US" sz="1700" b="0" i="0" noProof="0" dirty="0"/>
            <a:t>Beágyazott tesztelés: HIL/SIL/PIL környezetek</a:t>
          </a:r>
        </a:p>
      </dgm:t>
    </dgm:pt>
    <dgm:pt modelId="{E54F5112-C0F1-4EF9-A4B9-762859396900}" type="parTrans" cxnId="{1907596A-AF28-44B8-A366-BA1ACD03970F}">
      <dgm:prSet/>
      <dgm:spPr/>
      <dgm:t>
        <a:bodyPr/>
        <a:lstStyle/>
        <a:p>
          <a:endParaRPr lang="en-US"/>
        </a:p>
      </dgm:t>
    </dgm:pt>
    <dgm:pt modelId="{B957F54C-EA91-4A42-AD34-C82870090210}" type="sibTrans" cxnId="{1907596A-AF28-44B8-A366-BA1ACD03970F}">
      <dgm:prSet/>
      <dgm:spPr/>
      <dgm:t>
        <a:bodyPr/>
        <a:lstStyle/>
        <a:p>
          <a:endParaRPr lang="en-US"/>
        </a:p>
      </dgm:t>
    </dgm:pt>
    <dgm:pt modelId="{4EBBF733-5DC4-4853-8697-81905261A5CB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r>
            <a:rPr lang="en-US" sz="1700" b="0" i="0" noProof="0" dirty="0"/>
            <a:t>Tanúsítás (Safety, AI Act…)</a:t>
          </a:r>
        </a:p>
      </dgm:t>
    </dgm:pt>
    <dgm:pt modelId="{31FA8CFA-AD48-4685-AAC1-8721969AB321}" type="parTrans" cxnId="{C005EBA6-92A0-45CD-A622-EB2AE0687D29}">
      <dgm:prSet/>
      <dgm:spPr/>
      <dgm:t>
        <a:bodyPr/>
        <a:lstStyle/>
        <a:p>
          <a:endParaRPr lang="en-US"/>
        </a:p>
      </dgm:t>
    </dgm:pt>
    <dgm:pt modelId="{DCE19686-3C13-49A2-9440-601D22855FCC}" type="sibTrans" cxnId="{C005EBA6-92A0-45CD-A622-EB2AE0687D29}">
      <dgm:prSet/>
      <dgm:spPr/>
      <dgm:t>
        <a:bodyPr/>
        <a:lstStyle/>
        <a:p>
          <a:endParaRPr lang="en-US"/>
        </a:p>
      </dgm:t>
    </dgm:pt>
    <dgm:pt modelId="{E105C697-D44D-4293-8936-9DF41E6B6B3B}">
      <dgm:prSet custT="1"/>
      <dgm:spPr/>
      <dgm:t>
        <a:bodyPr/>
        <a:lstStyle/>
        <a:p>
          <a:pPr rtl="0">
            <a:lnSpc>
              <a:spcPct val="100000"/>
            </a:lnSpc>
            <a:spcBef>
              <a:spcPts val="0"/>
            </a:spcBef>
          </a:pPr>
          <a:r>
            <a:rPr lang="hu-HU" sz="1700" noProof="0" dirty="0">
              <a:latin typeface="+mn-lt"/>
            </a:rPr>
            <a:t>Valósidejű elosztott rendszerek: </a:t>
          </a:r>
          <a:r>
            <a:rPr lang="en-US" sz="1700" noProof="0" dirty="0" err="1">
              <a:latin typeface="+mn-lt"/>
            </a:rPr>
            <a:t>óraszinkronizáció</a:t>
          </a:r>
          <a:r>
            <a:rPr lang="en-US" sz="1700" noProof="0" dirty="0">
              <a:latin typeface="+mn-lt"/>
            </a:rPr>
            <a:t>, TSN</a:t>
          </a:r>
        </a:p>
      </dgm:t>
    </dgm:pt>
    <dgm:pt modelId="{7F2D23DA-0D03-4CF7-8707-F4E877BD07C5}" type="parTrans" cxnId="{EE58FE90-9CBB-4909-BAFF-1EBA14823450}">
      <dgm:prSet/>
      <dgm:spPr/>
      <dgm:t>
        <a:bodyPr/>
        <a:lstStyle/>
        <a:p>
          <a:endParaRPr lang="en-US"/>
        </a:p>
      </dgm:t>
    </dgm:pt>
    <dgm:pt modelId="{9C2AE3D3-814D-49A0-8683-33B54CB96845}" type="sibTrans" cxnId="{EE58FE90-9CBB-4909-BAFF-1EBA14823450}">
      <dgm:prSet/>
      <dgm:spPr/>
      <dgm:t>
        <a:bodyPr/>
        <a:lstStyle/>
        <a:p>
          <a:endParaRPr lang="en-US"/>
        </a:p>
      </dgm:t>
    </dgm:pt>
    <dgm:pt modelId="{7DEE1587-3F77-4C7D-8387-9D8FAE4D8139}">
      <dgm:prSet custT="1"/>
      <dgm:spPr/>
      <dgm:t>
        <a:bodyPr/>
        <a:lstStyle/>
        <a:p>
          <a:pPr rtl="0">
            <a:lnSpc>
              <a:spcPct val="100000"/>
            </a:lnSpc>
            <a:spcBef>
              <a:spcPts val="0"/>
            </a:spcBef>
          </a:pPr>
          <a:r>
            <a:rPr lang="en-US" sz="1700" noProof="0" dirty="0">
              <a:latin typeface="+mn-lt"/>
            </a:rPr>
            <a:t>Cél HW/SW </a:t>
          </a:r>
          <a:r>
            <a:rPr lang="en-US" sz="1700" noProof="0" dirty="0" err="1">
              <a:latin typeface="+mn-lt"/>
            </a:rPr>
            <a:t>fejlesztés</a:t>
          </a:r>
          <a:r>
            <a:rPr lang="en-US" sz="1700" noProof="0" dirty="0">
              <a:latin typeface="+mn-lt"/>
            </a:rPr>
            <a:t> </a:t>
          </a:r>
          <a:r>
            <a:rPr lang="hu-HU" sz="1700" noProof="0" dirty="0">
              <a:latin typeface="+mn-lt"/>
            </a:rPr>
            <a:t> </a:t>
          </a:r>
          <a:r>
            <a:rPr lang="en-US" sz="1700" noProof="0" dirty="0">
              <a:latin typeface="+mn-lt"/>
            </a:rPr>
            <a:t>(FPGA, </a:t>
          </a:r>
          <a:r>
            <a:rPr lang="en-US" sz="1700" noProof="0" dirty="0" err="1">
              <a:latin typeface="+mn-lt"/>
            </a:rPr>
            <a:t>beágyazott</a:t>
          </a:r>
          <a:r>
            <a:rPr lang="en-US" sz="1700" noProof="0" dirty="0">
              <a:latin typeface="+mn-lt"/>
            </a:rPr>
            <a:t> OS…)</a:t>
          </a:r>
        </a:p>
      </dgm:t>
    </dgm:pt>
    <dgm:pt modelId="{19052CCC-DC4A-4786-8E6F-9E6F1EBE2A66}" type="parTrans" cxnId="{E2EBC3D0-976B-4D73-9383-9B5598C2A00F}">
      <dgm:prSet/>
      <dgm:spPr/>
      <dgm:t>
        <a:bodyPr/>
        <a:lstStyle/>
        <a:p>
          <a:endParaRPr lang="en-US"/>
        </a:p>
      </dgm:t>
    </dgm:pt>
    <dgm:pt modelId="{3B265655-C26C-493C-8301-F456BDABF270}" type="sibTrans" cxnId="{E2EBC3D0-976B-4D73-9383-9B5598C2A00F}">
      <dgm:prSet/>
      <dgm:spPr/>
      <dgm:t>
        <a:bodyPr/>
        <a:lstStyle/>
        <a:p>
          <a:endParaRPr lang="en-US"/>
        </a:p>
      </dgm:t>
    </dgm:pt>
    <dgm:pt modelId="{0C91AA63-253E-494E-9017-ADFE388DD11F}" type="pres">
      <dgm:prSet presAssocID="{99D95DFA-04EB-4A1C-A27B-59F3B6AABE2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1F859F71-7879-43AB-8C58-726421BA5CB5}" type="pres">
      <dgm:prSet presAssocID="{99D95DFA-04EB-4A1C-A27B-59F3B6AABE27}" presName="bkgdShp" presStyleLbl="alignAccFollowNode1" presStyleIdx="0" presStyleCnt="1" custLinFactNeighborY="-577"/>
      <dgm:spPr/>
    </dgm:pt>
    <dgm:pt modelId="{AF67FB19-8299-46D6-8E43-3E62FC37C6CC}" type="pres">
      <dgm:prSet presAssocID="{99D95DFA-04EB-4A1C-A27B-59F3B6AABE27}" presName="linComp" presStyleCnt="0"/>
      <dgm:spPr/>
    </dgm:pt>
    <dgm:pt modelId="{22439E07-313C-4FDA-A744-E78F3EC9F11F}" type="pres">
      <dgm:prSet presAssocID="{E4D82738-1B49-4188-9B5E-5671E3E00ED0}" presName="compNode" presStyleCnt="0"/>
      <dgm:spPr/>
    </dgm:pt>
    <dgm:pt modelId="{65A475CC-0CDE-4127-8219-0B84B79C6920}" type="pres">
      <dgm:prSet presAssocID="{E4D82738-1B49-4188-9B5E-5671E3E00ED0}" presName="node" presStyleLbl="node1" presStyleIdx="0" presStyleCnt="3" custScaleX="110032" custScaleY="107719" custLinFactNeighborX="-2208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86CE858-63BB-4E54-AF4B-797E0410F805}" type="pres">
      <dgm:prSet presAssocID="{E4D82738-1B49-4188-9B5E-5671E3E00ED0}" presName="invisiNode" presStyleLbl="node1" presStyleIdx="0" presStyleCnt="3"/>
      <dgm:spPr/>
    </dgm:pt>
    <dgm:pt modelId="{C34DBF01-85B5-4CE8-8A68-64C549A020A7}" type="pres">
      <dgm:prSet presAssocID="{E4D82738-1B49-4188-9B5E-5671E3E00ED0}" presName="imagNode" presStyleLbl="fgImgPlace1" presStyleIdx="0" presStyleCnt="3" custLinFactNeighborX="-2274" custLinFactNeighborY="910"/>
      <dgm:spPr>
        <a:blipFill rotWithShape="1">
          <a:blip xmlns:r="http://schemas.openxmlformats.org/officeDocument/2006/relationships" r:embed="rId1"/>
          <a:srcRect/>
          <a:stretch>
            <a:fillRect t="-43000" b="-43000"/>
          </a:stretch>
        </a:blipFill>
      </dgm:spPr>
    </dgm:pt>
    <dgm:pt modelId="{4D811949-9112-4448-A9C8-085E20C06F9F}" type="pres">
      <dgm:prSet presAssocID="{5C87D48A-D79C-4B61-9144-D7BB6854AB2A}" presName="sibTrans" presStyleLbl="sibTrans2D1" presStyleIdx="0" presStyleCnt="0"/>
      <dgm:spPr/>
      <dgm:t>
        <a:bodyPr/>
        <a:lstStyle/>
        <a:p>
          <a:endParaRPr lang="hu-HU"/>
        </a:p>
      </dgm:t>
    </dgm:pt>
    <dgm:pt modelId="{1102E876-DC8E-46CD-93DB-999A0C09015F}" type="pres">
      <dgm:prSet presAssocID="{A09BAD4A-98C6-489E-9B77-29D25454F63C}" presName="compNode" presStyleCnt="0"/>
      <dgm:spPr/>
    </dgm:pt>
    <dgm:pt modelId="{C0C72A55-FE39-4CDE-93B1-7DDE97A03CFA}" type="pres">
      <dgm:prSet presAssocID="{A09BAD4A-98C6-489E-9B77-29D25454F63C}" presName="node" presStyleLbl="node1" presStyleIdx="1" presStyleCnt="3" custScaleX="108919" custScaleY="104887" custLinFactNeighborY="-141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640995A-625B-4E7F-8B4D-36AD089A844E}" type="pres">
      <dgm:prSet presAssocID="{A09BAD4A-98C6-489E-9B77-29D25454F63C}" presName="invisiNode" presStyleLbl="node1" presStyleIdx="1" presStyleCnt="3"/>
      <dgm:spPr/>
    </dgm:pt>
    <dgm:pt modelId="{6FD5A5AA-86DC-43FF-BE1A-AAAF462D607D}" type="pres">
      <dgm:prSet presAssocID="{A09BAD4A-98C6-489E-9B77-29D25454F63C}" presName="imagNode" presStyleLbl="fgImgPlace1" presStyleIdx="1" presStyleCnt="3" custLinFactNeighborY="-1574"/>
      <dgm:spPr>
        <a:blipFill rotWithShape="1">
          <a:blip xmlns:r="http://schemas.openxmlformats.org/officeDocument/2006/relationships" r:embed="rId2"/>
          <a:srcRect/>
          <a:stretch>
            <a:fillRect t="-34000" b="-34000"/>
          </a:stretch>
        </a:blipFill>
      </dgm:spPr>
    </dgm:pt>
    <dgm:pt modelId="{7ED6545E-6A2F-491C-B6B7-2EA6D60DED49}" type="pres">
      <dgm:prSet presAssocID="{0249ED80-08C5-4E05-97E8-270201C302FD}" presName="sibTrans" presStyleLbl="sibTrans2D1" presStyleIdx="0" presStyleCnt="0"/>
      <dgm:spPr/>
      <dgm:t>
        <a:bodyPr/>
        <a:lstStyle/>
        <a:p>
          <a:endParaRPr lang="hu-HU"/>
        </a:p>
      </dgm:t>
    </dgm:pt>
    <dgm:pt modelId="{9B119A5F-6C08-4B78-A60A-15417CC7A099}" type="pres">
      <dgm:prSet presAssocID="{CF51526C-19BD-40AC-B67A-DA4EDD72305B}" presName="compNode" presStyleCnt="0"/>
      <dgm:spPr/>
    </dgm:pt>
    <dgm:pt modelId="{2840DBC7-E2E2-4EC5-A6D3-8EBB7EA4FD0D}" type="pres">
      <dgm:prSet presAssocID="{CF51526C-19BD-40AC-B67A-DA4EDD72305B}" presName="node" presStyleLbl="node1" presStyleIdx="2" presStyleCnt="3" custScaleX="115851" custScaleY="111315" custLinFactNeighborX="432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4C87EE3-96EB-4BE8-9756-67367EBCBF22}" type="pres">
      <dgm:prSet presAssocID="{CF51526C-19BD-40AC-B67A-DA4EDD72305B}" presName="invisiNode" presStyleLbl="node1" presStyleIdx="2" presStyleCnt="3"/>
      <dgm:spPr/>
    </dgm:pt>
    <dgm:pt modelId="{83C28091-9977-4DDA-800C-91C00665D3A2}" type="pres">
      <dgm:prSet presAssocID="{CF51526C-19BD-40AC-B67A-DA4EDD72305B}" presName="imagNode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2000" r="-2000"/>
          </a:stretch>
        </a:blipFill>
      </dgm:spPr>
    </dgm:pt>
  </dgm:ptLst>
  <dgm:cxnLst>
    <dgm:cxn modelId="{EE58FE90-9CBB-4909-BAFF-1EBA14823450}" srcId="{CF51526C-19BD-40AC-B67A-DA4EDD72305B}" destId="{E105C697-D44D-4293-8936-9DF41E6B6B3B}" srcOrd="1" destOrd="0" parTransId="{7F2D23DA-0D03-4CF7-8707-F4E877BD07C5}" sibTransId="{9C2AE3D3-814D-49A0-8683-33B54CB96845}"/>
    <dgm:cxn modelId="{E4E96CF9-DA51-41E3-A5A7-134149714AD2}" type="presOf" srcId="{E105C697-D44D-4293-8936-9DF41E6B6B3B}" destId="{2840DBC7-E2E2-4EC5-A6D3-8EBB7EA4FD0D}" srcOrd="0" destOrd="2" presId="urn:microsoft.com/office/officeart/2005/8/layout/pList2"/>
    <dgm:cxn modelId="{9315A932-C8CA-4088-AAAB-7906A1F2FB03}" srcId="{CF51526C-19BD-40AC-B67A-DA4EDD72305B}" destId="{A413F41C-89ED-4500-874E-62C25BE6B58D}" srcOrd="0" destOrd="0" parTransId="{57C5FB64-E3D7-4D53-B5D9-82D64E02CBD0}" sibTransId="{4CF868E8-FF8A-48BD-A038-9E31CE2DA828}"/>
    <dgm:cxn modelId="{A9664804-6CC2-4F88-930D-5B03FCD7F978}" type="presOf" srcId="{0249ED80-08C5-4E05-97E8-270201C302FD}" destId="{7ED6545E-6A2F-491C-B6B7-2EA6D60DED49}" srcOrd="0" destOrd="0" presId="urn:microsoft.com/office/officeart/2005/8/layout/pList2"/>
    <dgm:cxn modelId="{A5ECB720-145D-4B49-BE64-F374A508AA2B}" srcId="{A09BAD4A-98C6-489E-9B77-29D25454F63C}" destId="{9E60C9A4-E649-4794-A19C-61F49271C071}" srcOrd="0" destOrd="0" parTransId="{647E4734-82FE-4670-AA94-039D32D3DB6A}" sibTransId="{6C9180E9-A4C3-484F-928F-84C312806C13}"/>
    <dgm:cxn modelId="{F6209F1F-7C6E-4E6B-9FE8-BBC33D7ECAD9}" type="presOf" srcId="{CD61CB89-2D3A-444C-B0D7-7B078E8B04E5}" destId="{65A475CC-0CDE-4127-8219-0B84B79C6920}" srcOrd="0" destOrd="1" presId="urn:microsoft.com/office/officeart/2005/8/layout/pList2"/>
    <dgm:cxn modelId="{9ADB1C4C-309F-4622-BEC5-955E53C6173C}" srcId="{E4D82738-1B49-4188-9B5E-5671E3E00ED0}" destId="{02F68588-358B-4CAA-8891-98A7E5743670}" srcOrd="1" destOrd="0" parTransId="{075B25A9-0A5D-46B8-B0B6-0999E2D6FB99}" sibTransId="{09CA4A14-EBF0-4F5F-9E30-5F642039B9A7}"/>
    <dgm:cxn modelId="{66A6383B-D253-4E7C-BBE4-6F60E116E763}" srcId="{E4D82738-1B49-4188-9B5E-5671E3E00ED0}" destId="{7F04A5C7-F357-4A39-ADE7-95B19AED7D0E}" srcOrd="3" destOrd="0" parTransId="{99427194-FB64-4E2A-AE74-7C2CF24F2F7B}" sibTransId="{2A8C104D-EB25-4F40-AA20-6B6C68E3F3CC}"/>
    <dgm:cxn modelId="{1907596A-AF28-44B8-A366-BA1ACD03970F}" srcId="{A09BAD4A-98C6-489E-9B77-29D25454F63C}" destId="{AE129116-3350-43C6-B2E2-2740470503B9}" srcOrd="2" destOrd="0" parTransId="{E54F5112-C0F1-4EF9-A4B9-762859396900}" sibTransId="{B957F54C-EA91-4A42-AD34-C82870090210}"/>
    <dgm:cxn modelId="{F67AB371-8D94-4C8E-8DC9-2204832C626C}" type="presOf" srcId="{02F68588-358B-4CAA-8891-98A7E5743670}" destId="{65A475CC-0CDE-4127-8219-0B84B79C6920}" srcOrd="0" destOrd="2" presId="urn:microsoft.com/office/officeart/2005/8/layout/pList2"/>
    <dgm:cxn modelId="{149F48B0-B54E-416F-A46F-E2525C2920FD}" type="presOf" srcId="{A64583A7-9172-48BC-A24B-8A18B2825005}" destId="{C0C72A55-FE39-4CDE-93B1-7DDE97A03CFA}" srcOrd="0" destOrd="2" presId="urn:microsoft.com/office/officeart/2005/8/layout/pList2"/>
    <dgm:cxn modelId="{CCDF611C-5FBC-4892-AFAA-5D2A4EFCADEE}" type="presOf" srcId="{99D95DFA-04EB-4A1C-A27B-59F3B6AABE27}" destId="{0C91AA63-253E-494E-9017-ADFE388DD11F}" srcOrd="0" destOrd="0" presId="urn:microsoft.com/office/officeart/2005/8/layout/pList2"/>
    <dgm:cxn modelId="{E76759A3-A7C2-4BEF-AEA6-0C8ED8A26DE1}" type="presOf" srcId="{7F04A5C7-F357-4A39-ADE7-95B19AED7D0E}" destId="{65A475CC-0CDE-4127-8219-0B84B79C6920}" srcOrd="0" destOrd="4" presId="urn:microsoft.com/office/officeart/2005/8/layout/pList2"/>
    <dgm:cxn modelId="{D1BF0143-C0A6-43DD-A152-E5E2449B4EBF}" srcId="{99D95DFA-04EB-4A1C-A27B-59F3B6AABE27}" destId="{E4D82738-1B49-4188-9B5E-5671E3E00ED0}" srcOrd="0" destOrd="0" parTransId="{06B94780-D819-452A-B8EF-01FBE9C24579}" sibTransId="{5C87D48A-D79C-4B61-9144-D7BB6854AB2A}"/>
    <dgm:cxn modelId="{2A785761-22FB-43D9-BE49-0DB21ED341B6}" type="presOf" srcId="{5C87D48A-D79C-4B61-9144-D7BB6854AB2A}" destId="{4D811949-9112-4448-A9C8-085E20C06F9F}" srcOrd="0" destOrd="0" presId="urn:microsoft.com/office/officeart/2005/8/layout/pList2"/>
    <dgm:cxn modelId="{53331F7A-CCC5-4BE6-BF40-AB38D9D22DAA}" type="presOf" srcId="{9E60C9A4-E649-4794-A19C-61F49271C071}" destId="{C0C72A55-FE39-4CDE-93B1-7DDE97A03CFA}" srcOrd="0" destOrd="1" presId="urn:microsoft.com/office/officeart/2005/8/layout/pList2"/>
    <dgm:cxn modelId="{C2014C42-A7AE-4E9D-A136-5C7CFA00AE65}" srcId="{E4D82738-1B49-4188-9B5E-5671E3E00ED0}" destId="{5E07BEF7-E46E-4952-B7BE-AC6349724C13}" srcOrd="2" destOrd="0" parTransId="{75F9A09D-A4F8-4E49-9CEA-C63ABA44A607}" sibTransId="{FC199872-EEAA-41A8-9661-62BB52AFB167}"/>
    <dgm:cxn modelId="{A8217B19-3AD9-4761-BDCE-38C5D76AF65A}" srcId="{99D95DFA-04EB-4A1C-A27B-59F3B6AABE27}" destId="{CF51526C-19BD-40AC-B67A-DA4EDD72305B}" srcOrd="2" destOrd="0" parTransId="{7E26B2E1-4F37-42DA-8C47-77E9931A3FAA}" sibTransId="{CE4917CD-24A3-4E5B-A5C5-48E5D16A5DF6}"/>
    <dgm:cxn modelId="{D6E8579A-6D47-4C0C-B243-AEE761DB8BE3}" type="presOf" srcId="{A413F41C-89ED-4500-874E-62C25BE6B58D}" destId="{2840DBC7-E2E2-4EC5-A6D3-8EBB7EA4FD0D}" srcOrd="0" destOrd="1" presId="urn:microsoft.com/office/officeart/2005/8/layout/pList2"/>
    <dgm:cxn modelId="{E2EBC3D0-976B-4D73-9383-9B5598C2A00F}" srcId="{CF51526C-19BD-40AC-B67A-DA4EDD72305B}" destId="{7DEE1587-3F77-4C7D-8387-9D8FAE4D8139}" srcOrd="2" destOrd="0" parTransId="{19052CCC-DC4A-4786-8E6F-9E6F1EBE2A66}" sibTransId="{3B265655-C26C-493C-8301-F456BDABF270}"/>
    <dgm:cxn modelId="{FB540F88-3F71-4EEF-9655-9AEFCE27A464}" srcId="{A09BAD4A-98C6-489E-9B77-29D25454F63C}" destId="{A64583A7-9172-48BC-A24B-8A18B2825005}" srcOrd="1" destOrd="0" parTransId="{C6BDF7C3-FBEC-4878-B5FC-D7F568F197B0}" sibTransId="{78BA39F5-3294-43EA-8887-812BC2722917}"/>
    <dgm:cxn modelId="{F030ADC4-6DF3-44D5-8744-835321D2845E}" srcId="{E4D82738-1B49-4188-9B5E-5671E3E00ED0}" destId="{CD61CB89-2D3A-444C-B0D7-7B078E8B04E5}" srcOrd="0" destOrd="0" parTransId="{5113132A-DEAC-4541-8126-20A8BBC04B03}" sibTransId="{7B8CBCCF-7D21-45F0-A544-941A4D93C304}"/>
    <dgm:cxn modelId="{E494C19F-E019-4F25-8EE8-F43D3A4660B9}" type="presOf" srcId="{AE129116-3350-43C6-B2E2-2740470503B9}" destId="{C0C72A55-FE39-4CDE-93B1-7DDE97A03CFA}" srcOrd="0" destOrd="3" presId="urn:microsoft.com/office/officeart/2005/8/layout/pList2"/>
    <dgm:cxn modelId="{6DEA8F4E-32DC-4923-B9CC-4855E571AEC3}" type="presOf" srcId="{7DEE1587-3F77-4C7D-8387-9D8FAE4D8139}" destId="{2840DBC7-E2E2-4EC5-A6D3-8EBB7EA4FD0D}" srcOrd="0" destOrd="3" presId="urn:microsoft.com/office/officeart/2005/8/layout/pList2"/>
    <dgm:cxn modelId="{52418945-0BB8-4F67-B395-58661CE7C143}" type="presOf" srcId="{4EBBF733-5DC4-4853-8697-81905261A5CB}" destId="{C0C72A55-FE39-4CDE-93B1-7DDE97A03CFA}" srcOrd="0" destOrd="4" presId="urn:microsoft.com/office/officeart/2005/8/layout/pList2"/>
    <dgm:cxn modelId="{6D8F2010-F346-463D-AE55-6979907FA992}" type="presOf" srcId="{A09BAD4A-98C6-489E-9B77-29D25454F63C}" destId="{C0C72A55-FE39-4CDE-93B1-7DDE97A03CFA}" srcOrd="0" destOrd="0" presId="urn:microsoft.com/office/officeart/2005/8/layout/pList2"/>
    <dgm:cxn modelId="{81B3E315-1375-463B-A72D-983DF026D063}" srcId="{99D95DFA-04EB-4A1C-A27B-59F3B6AABE27}" destId="{A09BAD4A-98C6-489E-9B77-29D25454F63C}" srcOrd="1" destOrd="0" parTransId="{A7BFBBB3-2FCA-43DC-BC51-E9412FA71501}" sibTransId="{0249ED80-08C5-4E05-97E8-270201C302FD}"/>
    <dgm:cxn modelId="{C005EBA6-92A0-45CD-A622-EB2AE0687D29}" srcId="{A09BAD4A-98C6-489E-9B77-29D25454F63C}" destId="{4EBBF733-5DC4-4853-8697-81905261A5CB}" srcOrd="3" destOrd="0" parTransId="{31FA8CFA-AD48-4685-AAC1-8721969AB321}" sibTransId="{DCE19686-3C13-49A2-9440-601D22855FCC}"/>
    <dgm:cxn modelId="{E447D218-A644-4FBA-9E05-DBF14B2777C8}" type="presOf" srcId="{CF51526C-19BD-40AC-B67A-DA4EDD72305B}" destId="{2840DBC7-E2E2-4EC5-A6D3-8EBB7EA4FD0D}" srcOrd="0" destOrd="0" presId="urn:microsoft.com/office/officeart/2005/8/layout/pList2"/>
    <dgm:cxn modelId="{B15ED631-CFF2-4478-A320-8084AE06AA87}" type="presOf" srcId="{E4D82738-1B49-4188-9B5E-5671E3E00ED0}" destId="{65A475CC-0CDE-4127-8219-0B84B79C6920}" srcOrd="0" destOrd="0" presId="urn:microsoft.com/office/officeart/2005/8/layout/pList2"/>
    <dgm:cxn modelId="{E1DB7283-1C64-46B0-83F9-640654ACE2C2}" type="presOf" srcId="{5E07BEF7-E46E-4952-B7BE-AC6349724C13}" destId="{65A475CC-0CDE-4127-8219-0B84B79C6920}" srcOrd="0" destOrd="3" presId="urn:microsoft.com/office/officeart/2005/8/layout/pList2"/>
    <dgm:cxn modelId="{919CD5B6-803E-4747-92F9-2DAA49D58D06}" type="presParOf" srcId="{0C91AA63-253E-494E-9017-ADFE388DD11F}" destId="{1F859F71-7879-43AB-8C58-726421BA5CB5}" srcOrd="0" destOrd="0" presId="urn:microsoft.com/office/officeart/2005/8/layout/pList2"/>
    <dgm:cxn modelId="{4F1E18CE-C535-45ED-B050-534C17C5D4EE}" type="presParOf" srcId="{0C91AA63-253E-494E-9017-ADFE388DD11F}" destId="{AF67FB19-8299-46D6-8E43-3E62FC37C6CC}" srcOrd="1" destOrd="0" presId="urn:microsoft.com/office/officeart/2005/8/layout/pList2"/>
    <dgm:cxn modelId="{7560CFF6-D706-4BCC-BE1C-71D2D4CB8776}" type="presParOf" srcId="{AF67FB19-8299-46D6-8E43-3E62FC37C6CC}" destId="{22439E07-313C-4FDA-A744-E78F3EC9F11F}" srcOrd="0" destOrd="0" presId="urn:microsoft.com/office/officeart/2005/8/layout/pList2"/>
    <dgm:cxn modelId="{DC44B8E2-A81D-4AA0-AA6D-BF3EAC4C7E9C}" type="presParOf" srcId="{22439E07-313C-4FDA-A744-E78F3EC9F11F}" destId="{65A475CC-0CDE-4127-8219-0B84B79C6920}" srcOrd="0" destOrd="0" presId="urn:microsoft.com/office/officeart/2005/8/layout/pList2"/>
    <dgm:cxn modelId="{C1E8AFAD-88D9-44B3-B0B7-35F2C351BEE3}" type="presParOf" srcId="{22439E07-313C-4FDA-A744-E78F3EC9F11F}" destId="{386CE858-63BB-4E54-AF4B-797E0410F805}" srcOrd="1" destOrd="0" presId="urn:microsoft.com/office/officeart/2005/8/layout/pList2"/>
    <dgm:cxn modelId="{4CAD047B-2C40-41D6-AF07-B8817DD82442}" type="presParOf" srcId="{22439E07-313C-4FDA-A744-E78F3EC9F11F}" destId="{C34DBF01-85B5-4CE8-8A68-64C549A020A7}" srcOrd="2" destOrd="0" presId="urn:microsoft.com/office/officeart/2005/8/layout/pList2"/>
    <dgm:cxn modelId="{9D5E65F1-2D89-4323-A93E-953056613BA5}" type="presParOf" srcId="{AF67FB19-8299-46D6-8E43-3E62FC37C6CC}" destId="{4D811949-9112-4448-A9C8-085E20C06F9F}" srcOrd="1" destOrd="0" presId="urn:microsoft.com/office/officeart/2005/8/layout/pList2"/>
    <dgm:cxn modelId="{532B869B-E73A-4E87-A249-993E697210F5}" type="presParOf" srcId="{AF67FB19-8299-46D6-8E43-3E62FC37C6CC}" destId="{1102E876-DC8E-46CD-93DB-999A0C09015F}" srcOrd="2" destOrd="0" presId="urn:microsoft.com/office/officeart/2005/8/layout/pList2"/>
    <dgm:cxn modelId="{9E472B88-7130-43AA-B9CE-552F25E22FA2}" type="presParOf" srcId="{1102E876-DC8E-46CD-93DB-999A0C09015F}" destId="{C0C72A55-FE39-4CDE-93B1-7DDE97A03CFA}" srcOrd="0" destOrd="0" presId="urn:microsoft.com/office/officeart/2005/8/layout/pList2"/>
    <dgm:cxn modelId="{187B4089-D94E-46E9-AD6F-17891414076B}" type="presParOf" srcId="{1102E876-DC8E-46CD-93DB-999A0C09015F}" destId="{F640995A-625B-4E7F-8B4D-36AD089A844E}" srcOrd="1" destOrd="0" presId="urn:microsoft.com/office/officeart/2005/8/layout/pList2"/>
    <dgm:cxn modelId="{EC876078-A296-4725-8DEF-9C1603F4012E}" type="presParOf" srcId="{1102E876-DC8E-46CD-93DB-999A0C09015F}" destId="{6FD5A5AA-86DC-43FF-BE1A-AAAF462D607D}" srcOrd="2" destOrd="0" presId="urn:microsoft.com/office/officeart/2005/8/layout/pList2"/>
    <dgm:cxn modelId="{2EBCA7FB-D88E-422D-BA9F-8FBE956C3633}" type="presParOf" srcId="{AF67FB19-8299-46D6-8E43-3E62FC37C6CC}" destId="{7ED6545E-6A2F-491C-B6B7-2EA6D60DED49}" srcOrd="3" destOrd="0" presId="urn:microsoft.com/office/officeart/2005/8/layout/pList2"/>
    <dgm:cxn modelId="{DCFEFA0F-2837-4BE8-B4C7-1EA7333837BE}" type="presParOf" srcId="{AF67FB19-8299-46D6-8E43-3E62FC37C6CC}" destId="{9B119A5F-6C08-4B78-A60A-15417CC7A099}" srcOrd="4" destOrd="0" presId="urn:microsoft.com/office/officeart/2005/8/layout/pList2"/>
    <dgm:cxn modelId="{9F875F16-50E6-4395-89AF-639DFD37141A}" type="presParOf" srcId="{9B119A5F-6C08-4B78-A60A-15417CC7A099}" destId="{2840DBC7-E2E2-4EC5-A6D3-8EBB7EA4FD0D}" srcOrd="0" destOrd="0" presId="urn:microsoft.com/office/officeart/2005/8/layout/pList2"/>
    <dgm:cxn modelId="{B8C99438-0CAB-4992-978E-ACFB80FE3660}" type="presParOf" srcId="{9B119A5F-6C08-4B78-A60A-15417CC7A099}" destId="{14C87EE3-96EB-4BE8-9756-67367EBCBF22}" srcOrd="1" destOrd="0" presId="urn:microsoft.com/office/officeart/2005/8/layout/pList2"/>
    <dgm:cxn modelId="{ACBD11B8-C6A5-405C-972A-66A84317316C}" type="presParOf" srcId="{9B119A5F-6C08-4B78-A60A-15417CC7A099}" destId="{83C28091-9977-4DDA-800C-91C00665D3A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CD6A91C-7CEE-497A-80C7-707026F2C7AA}" type="doc">
      <dgm:prSet loTypeId="urn:microsoft.com/office/officeart/2005/8/layout/matrix1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DFE487B-3BD5-46D7-9DCC-FB50D9B77F95}">
      <dgm:prSet phldrT="[Szöveg]" custT="1"/>
      <dgm:spPr/>
      <dgm:t>
        <a:bodyPr/>
        <a:lstStyle/>
        <a:p>
          <a:r>
            <a:rPr lang="hu-HU" sz="4400" noProof="0" dirty="0">
              <a:solidFill>
                <a:schemeClr val="tx1"/>
              </a:solidFill>
            </a:rPr>
            <a:t>Mély  tudás</a:t>
          </a:r>
        </a:p>
      </dgm:t>
    </dgm:pt>
    <dgm:pt modelId="{92F6B4DC-28DF-4112-858A-FEB648EB7B83}" type="parTrans" cxnId="{8812370B-9EEE-4FE2-9490-DF7C88AFE87C}">
      <dgm:prSet/>
      <dgm:spPr/>
      <dgm:t>
        <a:bodyPr/>
        <a:lstStyle/>
        <a:p>
          <a:endParaRPr lang="en-US" sz="2400"/>
        </a:p>
      </dgm:t>
    </dgm:pt>
    <dgm:pt modelId="{9B30D834-637A-4057-9315-4F346EAEAA26}" type="sibTrans" cxnId="{8812370B-9EEE-4FE2-9490-DF7C88AFE87C}">
      <dgm:prSet/>
      <dgm:spPr/>
      <dgm:t>
        <a:bodyPr/>
        <a:lstStyle/>
        <a:p>
          <a:endParaRPr lang="en-US" sz="2400"/>
        </a:p>
      </dgm:t>
    </dgm:pt>
    <dgm:pt modelId="{0C48F0F0-F13D-4CDF-B45A-3D5821F52528}">
      <dgm:prSet custT="1"/>
      <dgm:spPr/>
      <dgm:t>
        <a:bodyPr/>
        <a:lstStyle/>
        <a:p>
          <a:r>
            <a:rPr lang="hu-HU" sz="4400" noProof="0" dirty="0">
              <a:solidFill>
                <a:schemeClr val="tx1"/>
              </a:solidFill>
            </a:rPr>
            <a:t>Innovatív algoritmusok</a:t>
          </a:r>
        </a:p>
      </dgm:t>
    </dgm:pt>
    <dgm:pt modelId="{663745D8-E14F-4147-8F0B-9C31C3CF2409}" type="parTrans" cxnId="{A66AF3D3-53D1-47E9-BABB-4096FDE9731B}">
      <dgm:prSet/>
      <dgm:spPr/>
      <dgm:t>
        <a:bodyPr/>
        <a:lstStyle/>
        <a:p>
          <a:endParaRPr lang="en-US" sz="2400"/>
        </a:p>
      </dgm:t>
    </dgm:pt>
    <dgm:pt modelId="{B77699FC-006A-4C2F-A884-39F29BFD5768}" type="sibTrans" cxnId="{A66AF3D3-53D1-47E9-BABB-4096FDE9731B}">
      <dgm:prSet/>
      <dgm:spPr/>
      <dgm:t>
        <a:bodyPr/>
        <a:lstStyle/>
        <a:p>
          <a:endParaRPr lang="en-US" sz="2400"/>
        </a:p>
      </dgm:t>
    </dgm:pt>
    <dgm:pt modelId="{E4AB38C9-B46B-4017-BE69-D63614F14166}">
      <dgm:prSet custT="1"/>
      <dgm:spPr/>
      <dgm:t>
        <a:bodyPr/>
        <a:lstStyle/>
        <a:p>
          <a:r>
            <a:rPr lang="hu-HU" sz="4400" noProof="0" dirty="0">
              <a:solidFill>
                <a:schemeClr val="tx1"/>
              </a:solidFill>
            </a:rPr>
            <a:t>Rendszerben gondolkozás</a:t>
          </a:r>
        </a:p>
      </dgm:t>
    </dgm:pt>
    <dgm:pt modelId="{80464852-1A79-4D61-8F0A-4581F26B0165}" type="parTrans" cxnId="{C312D5C3-B840-4146-85A9-21FDCDB3621E}">
      <dgm:prSet/>
      <dgm:spPr/>
      <dgm:t>
        <a:bodyPr/>
        <a:lstStyle/>
        <a:p>
          <a:endParaRPr lang="en-US" sz="2400"/>
        </a:p>
      </dgm:t>
    </dgm:pt>
    <dgm:pt modelId="{EF4549BC-835C-4BF2-A817-FE039CBD3911}" type="sibTrans" cxnId="{C312D5C3-B840-4146-85A9-21FDCDB3621E}">
      <dgm:prSet/>
      <dgm:spPr/>
      <dgm:t>
        <a:bodyPr/>
        <a:lstStyle/>
        <a:p>
          <a:endParaRPr lang="en-US" sz="2400"/>
        </a:p>
      </dgm:t>
    </dgm:pt>
    <dgm:pt modelId="{317BB3B2-CD38-49B0-A521-5543497314BD}">
      <dgm:prSet custT="1"/>
      <dgm:spPr/>
      <dgm:t>
        <a:bodyPr/>
        <a:lstStyle/>
        <a:p>
          <a:r>
            <a:rPr lang="hu-HU" sz="4400" noProof="0" dirty="0">
              <a:solidFill>
                <a:schemeClr val="tx1"/>
              </a:solidFill>
            </a:rPr>
            <a:t>Hasznosítás</a:t>
          </a:r>
        </a:p>
      </dgm:t>
    </dgm:pt>
    <dgm:pt modelId="{77F80435-3369-47DC-8EA7-BD0EEA10B962}" type="parTrans" cxnId="{41B67DEA-9957-4349-9982-9ECDD5B50AEE}">
      <dgm:prSet/>
      <dgm:spPr/>
      <dgm:t>
        <a:bodyPr/>
        <a:lstStyle/>
        <a:p>
          <a:endParaRPr lang="en-US" sz="2400"/>
        </a:p>
      </dgm:t>
    </dgm:pt>
    <dgm:pt modelId="{5AD45511-2090-45A0-976B-19A551B6A829}" type="sibTrans" cxnId="{41B67DEA-9957-4349-9982-9ECDD5B50AEE}">
      <dgm:prSet/>
      <dgm:spPr/>
      <dgm:t>
        <a:bodyPr/>
        <a:lstStyle/>
        <a:p>
          <a:endParaRPr lang="en-US" sz="2400"/>
        </a:p>
      </dgm:t>
    </dgm:pt>
    <dgm:pt modelId="{B540045D-B71E-46E3-B328-AC7330AC1119}">
      <dgm:prSet custT="1"/>
      <dgm:spPr/>
      <dgm:t>
        <a:bodyPr/>
        <a:lstStyle/>
        <a:p>
          <a:r>
            <a:rPr lang="hu-HU" sz="4000" noProof="0" dirty="0"/>
            <a:t>Erő-koncentráció</a:t>
          </a:r>
        </a:p>
      </dgm:t>
    </dgm:pt>
    <dgm:pt modelId="{0069D8E9-69E4-43E6-AAAC-4CDA9118F1BB}" type="parTrans" cxnId="{B0DE8AD5-790A-44CE-BCAF-B6CE73334BA3}">
      <dgm:prSet/>
      <dgm:spPr/>
      <dgm:t>
        <a:bodyPr/>
        <a:lstStyle/>
        <a:p>
          <a:endParaRPr lang="en-US" sz="2400"/>
        </a:p>
      </dgm:t>
    </dgm:pt>
    <dgm:pt modelId="{76795C60-B814-4D39-B3C8-E907780E5BE4}" type="sibTrans" cxnId="{B0DE8AD5-790A-44CE-BCAF-B6CE73334BA3}">
      <dgm:prSet/>
      <dgm:spPr/>
      <dgm:t>
        <a:bodyPr/>
        <a:lstStyle/>
        <a:p>
          <a:endParaRPr lang="en-US" sz="2400"/>
        </a:p>
      </dgm:t>
    </dgm:pt>
    <dgm:pt modelId="{0E9D9D65-3D21-4F4F-A024-3423335F6FAC}" type="pres">
      <dgm:prSet presAssocID="{5CD6A91C-7CEE-497A-80C7-707026F2C7AA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06CCD936-5552-4F1A-A314-068D89D826E9}" type="pres">
      <dgm:prSet presAssocID="{5CD6A91C-7CEE-497A-80C7-707026F2C7AA}" presName="matrix" presStyleCnt="0"/>
      <dgm:spPr/>
    </dgm:pt>
    <dgm:pt modelId="{6A7748D4-4220-4163-9058-E4446003053B}" type="pres">
      <dgm:prSet presAssocID="{5CD6A91C-7CEE-497A-80C7-707026F2C7AA}" presName="tile1" presStyleLbl="node1" presStyleIdx="0" presStyleCnt="4"/>
      <dgm:spPr/>
      <dgm:t>
        <a:bodyPr/>
        <a:lstStyle/>
        <a:p>
          <a:endParaRPr lang="hu-HU"/>
        </a:p>
      </dgm:t>
    </dgm:pt>
    <dgm:pt modelId="{61A00A77-8938-4BD5-8BA5-0D17BBECABE7}" type="pres">
      <dgm:prSet presAssocID="{5CD6A91C-7CEE-497A-80C7-707026F2C7A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9D42C4F-F19C-49CE-9D5B-0BCCD95DF1E2}" type="pres">
      <dgm:prSet presAssocID="{5CD6A91C-7CEE-497A-80C7-707026F2C7AA}" presName="tile2" presStyleLbl="node1" presStyleIdx="1" presStyleCnt="4"/>
      <dgm:spPr/>
      <dgm:t>
        <a:bodyPr/>
        <a:lstStyle/>
        <a:p>
          <a:endParaRPr lang="hu-HU"/>
        </a:p>
      </dgm:t>
    </dgm:pt>
    <dgm:pt modelId="{11F81F07-5E86-4EA3-8364-E9B87EB9053A}" type="pres">
      <dgm:prSet presAssocID="{5CD6A91C-7CEE-497A-80C7-707026F2C7A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FB116B0-C83C-47BE-B245-F442C741CCFB}" type="pres">
      <dgm:prSet presAssocID="{5CD6A91C-7CEE-497A-80C7-707026F2C7AA}" presName="tile3" presStyleLbl="node1" presStyleIdx="2" presStyleCnt="4"/>
      <dgm:spPr/>
      <dgm:t>
        <a:bodyPr/>
        <a:lstStyle/>
        <a:p>
          <a:endParaRPr lang="hu-HU"/>
        </a:p>
      </dgm:t>
    </dgm:pt>
    <dgm:pt modelId="{059E7555-7F0C-4401-8B3B-2D6767061B0B}" type="pres">
      <dgm:prSet presAssocID="{5CD6A91C-7CEE-497A-80C7-707026F2C7A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A511A7E-C683-43D6-B1ED-7092D0F07556}" type="pres">
      <dgm:prSet presAssocID="{5CD6A91C-7CEE-497A-80C7-707026F2C7AA}" presName="tile4" presStyleLbl="node1" presStyleIdx="3" presStyleCnt="4"/>
      <dgm:spPr/>
      <dgm:t>
        <a:bodyPr/>
        <a:lstStyle/>
        <a:p>
          <a:endParaRPr lang="hu-HU"/>
        </a:p>
      </dgm:t>
    </dgm:pt>
    <dgm:pt modelId="{7F803A5C-AEB8-44F3-920E-0274C20BB0BD}" type="pres">
      <dgm:prSet presAssocID="{5CD6A91C-7CEE-497A-80C7-707026F2C7A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6DE4A04-23B5-447E-9E0F-4E5A73604309}" type="pres">
      <dgm:prSet presAssocID="{5CD6A91C-7CEE-497A-80C7-707026F2C7AA}" presName="centerTile" presStyleLbl="fgShp" presStyleIdx="0" presStyleCnt="1" custScaleX="150973">
        <dgm:presLayoutVars>
          <dgm:chMax val="0"/>
          <dgm:chPref val="0"/>
        </dgm:presLayoutVars>
      </dgm:prSet>
      <dgm:spPr/>
      <dgm:t>
        <a:bodyPr/>
        <a:lstStyle/>
        <a:p>
          <a:endParaRPr lang="hu-HU"/>
        </a:p>
      </dgm:t>
    </dgm:pt>
  </dgm:ptLst>
  <dgm:cxnLst>
    <dgm:cxn modelId="{C312D5C3-B840-4146-85A9-21FDCDB3621E}" srcId="{B540045D-B71E-46E3-B328-AC7330AC1119}" destId="{E4AB38C9-B46B-4017-BE69-D63614F14166}" srcOrd="2" destOrd="0" parTransId="{80464852-1A79-4D61-8F0A-4581F26B0165}" sibTransId="{EF4549BC-835C-4BF2-A817-FE039CBD3911}"/>
    <dgm:cxn modelId="{3CEEB0B6-55DF-4447-93C5-E2C3F4B3F8D9}" type="presOf" srcId="{0C48F0F0-F13D-4CDF-B45A-3D5821F52528}" destId="{99D42C4F-F19C-49CE-9D5B-0BCCD95DF1E2}" srcOrd="0" destOrd="0" presId="urn:microsoft.com/office/officeart/2005/8/layout/matrix1"/>
    <dgm:cxn modelId="{8812370B-9EEE-4FE2-9490-DF7C88AFE87C}" srcId="{B540045D-B71E-46E3-B328-AC7330AC1119}" destId="{7DFE487B-3BD5-46D7-9DCC-FB50D9B77F95}" srcOrd="0" destOrd="0" parTransId="{92F6B4DC-28DF-4112-858A-FEB648EB7B83}" sibTransId="{9B30D834-637A-4057-9315-4F346EAEAA26}"/>
    <dgm:cxn modelId="{E8CAF1CB-1151-4260-BAD4-D0A1DD494770}" type="presOf" srcId="{317BB3B2-CD38-49B0-A521-5543497314BD}" destId="{7F803A5C-AEB8-44F3-920E-0274C20BB0BD}" srcOrd="1" destOrd="0" presId="urn:microsoft.com/office/officeart/2005/8/layout/matrix1"/>
    <dgm:cxn modelId="{EB07F36C-E84F-4165-B3E7-BDF44EC300B2}" type="presOf" srcId="{317BB3B2-CD38-49B0-A521-5543497314BD}" destId="{BA511A7E-C683-43D6-B1ED-7092D0F07556}" srcOrd="0" destOrd="0" presId="urn:microsoft.com/office/officeart/2005/8/layout/matrix1"/>
    <dgm:cxn modelId="{89245D46-E49A-40DA-AB91-C14694B30726}" type="presOf" srcId="{7DFE487B-3BD5-46D7-9DCC-FB50D9B77F95}" destId="{6A7748D4-4220-4163-9058-E4446003053B}" srcOrd="0" destOrd="0" presId="urn:microsoft.com/office/officeart/2005/8/layout/matrix1"/>
    <dgm:cxn modelId="{3F760006-9618-4565-96BE-734280F036D8}" type="presOf" srcId="{7DFE487B-3BD5-46D7-9DCC-FB50D9B77F95}" destId="{61A00A77-8938-4BD5-8BA5-0D17BBECABE7}" srcOrd="1" destOrd="0" presId="urn:microsoft.com/office/officeart/2005/8/layout/matrix1"/>
    <dgm:cxn modelId="{F847E090-E403-491A-A372-7CAA8EE1203F}" type="presOf" srcId="{0C48F0F0-F13D-4CDF-B45A-3D5821F52528}" destId="{11F81F07-5E86-4EA3-8364-E9B87EB9053A}" srcOrd="1" destOrd="0" presId="urn:microsoft.com/office/officeart/2005/8/layout/matrix1"/>
    <dgm:cxn modelId="{C6DEBFC1-1FF5-422C-9EE2-B4EDE52EDC77}" type="presOf" srcId="{B540045D-B71E-46E3-B328-AC7330AC1119}" destId="{16DE4A04-23B5-447E-9E0F-4E5A73604309}" srcOrd="0" destOrd="0" presId="urn:microsoft.com/office/officeart/2005/8/layout/matrix1"/>
    <dgm:cxn modelId="{B0DE8AD5-790A-44CE-BCAF-B6CE73334BA3}" srcId="{5CD6A91C-7CEE-497A-80C7-707026F2C7AA}" destId="{B540045D-B71E-46E3-B328-AC7330AC1119}" srcOrd="0" destOrd="0" parTransId="{0069D8E9-69E4-43E6-AAAC-4CDA9118F1BB}" sibTransId="{76795C60-B814-4D39-B3C8-E907780E5BE4}"/>
    <dgm:cxn modelId="{41B67DEA-9957-4349-9982-9ECDD5B50AEE}" srcId="{B540045D-B71E-46E3-B328-AC7330AC1119}" destId="{317BB3B2-CD38-49B0-A521-5543497314BD}" srcOrd="3" destOrd="0" parTransId="{77F80435-3369-47DC-8EA7-BD0EEA10B962}" sibTransId="{5AD45511-2090-45A0-976B-19A551B6A829}"/>
    <dgm:cxn modelId="{A66AF3D3-53D1-47E9-BABB-4096FDE9731B}" srcId="{B540045D-B71E-46E3-B328-AC7330AC1119}" destId="{0C48F0F0-F13D-4CDF-B45A-3D5821F52528}" srcOrd="1" destOrd="0" parTransId="{663745D8-E14F-4147-8F0B-9C31C3CF2409}" sibTransId="{B77699FC-006A-4C2F-A884-39F29BFD5768}"/>
    <dgm:cxn modelId="{775D3416-B16B-413D-91F1-062ACBA438BF}" type="presOf" srcId="{E4AB38C9-B46B-4017-BE69-D63614F14166}" destId="{CFB116B0-C83C-47BE-B245-F442C741CCFB}" srcOrd="0" destOrd="0" presId="urn:microsoft.com/office/officeart/2005/8/layout/matrix1"/>
    <dgm:cxn modelId="{CEC4BEF5-3888-4A30-A8F5-54A856144154}" type="presOf" srcId="{E4AB38C9-B46B-4017-BE69-D63614F14166}" destId="{059E7555-7F0C-4401-8B3B-2D6767061B0B}" srcOrd="1" destOrd="0" presId="urn:microsoft.com/office/officeart/2005/8/layout/matrix1"/>
    <dgm:cxn modelId="{68D28B5A-4039-40DC-92DE-99C5A5E68224}" type="presOf" srcId="{5CD6A91C-7CEE-497A-80C7-707026F2C7AA}" destId="{0E9D9D65-3D21-4F4F-A024-3423335F6FAC}" srcOrd="0" destOrd="0" presId="urn:microsoft.com/office/officeart/2005/8/layout/matrix1"/>
    <dgm:cxn modelId="{399FC960-DEF0-497F-999E-126CF9FC0DF9}" type="presParOf" srcId="{0E9D9D65-3D21-4F4F-A024-3423335F6FAC}" destId="{06CCD936-5552-4F1A-A314-068D89D826E9}" srcOrd="0" destOrd="0" presId="urn:microsoft.com/office/officeart/2005/8/layout/matrix1"/>
    <dgm:cxn modelId="{113F1505-9197-4F6B-B171-7D361ED99C5C}" type="presParOf" srcId="{06CCD936-5552-4F1A-A314-068D89D826E9}" destId="{6A7748D4-4220-4163-9058-E4446003053B}" srcOrd="0" destOrd="0" presId="urn:microsoft.com/office/officeart/2005/8/layout/matrix1"/>
    <dgm:cxn modelId="{57F3C3C7-988E-4BC3-B788-8D65AA58CA9A}" type="presParOf" srcId="{06CCD936-5552-4F1A-A314-068D89D826E9}" destId="{61A00A77-8938-4BD5-8BA5-0D17BBECABE7}" srcOrd="1" destOrd="0" presId="urn:microsoft.com/office/officeart/2005/8/layout/matrix1"/>
    <dgm:cxn modelId="{7D466FBD-554F-4C6A-870E-98CC19F6CA70}" type="presParOf" srcId="{06CCD936-5552-4F1A-A314-068D89D826E9}" destId="{99D42C4F-F19C-49CE-9D5B-0BCCD95DF1E2}" srcOrd="2" destOrd="0" presId="urn:microsoft.com/office/officeart/2005/8/layout/matrix1"/>
    <dgm:cxn modelId="{FEC839EA-388D-45CE-8694-DF6C76A6CDC4}" type="presParOf" srcId="{06CCD936-5552-4F1A-A314-068D89D826E9}" destId="{11F81F07-5E86-4EA3-8364-E9B87EB9053A}" srcOrd="3" destOrd="0" presId="urn:microsoft.com/office/officeart/2005/8/layout/matrix1"/>
    <dgm:cxn modelId="{641024B0-5895-4A1E-BF57-1D928AC24652}" type="presParOf" srcId="{06CCD936-5552-4F1A-A314-068D89D826E9}" destId="{CFB116B0-C83C-47BE-B245-F442C741CCFB}" srcOrd="4" destOrd="0" presId="urn:microsoft.com/office/officeart/2005/8/layout/matrix1"/>
    <dgm:cxn modelId="{4919F6B5-4918-4CE1-AA1C-A8CE40518F6C}" type="presParOf" srcId="{06CCD936-5552-4F1A-A314-068D89D826E9}" destId="{059E7555-7F0C-4401-8B3B-2D6767061B0B}" srcOrd="5" destOrd="0" presId="urn:microsoft.com/office/officeart/2005/8/layout/matrix1"/>
    <dgm:cxn modelId="{04DEE4D4-4ED4-4666-A0E3-B653B2AAC09C}" type="presParOf" srcId="{06CCD936-5552-4F1A-A314-068D89D826E9}" destId="{BA511A7E-C683-43D6-B1ED-7092D0F07556}" srcOrd="6" destOrd="0" presId="urn:microsoft.com/office/officeart/2005/8/layout/matrix1"/>
    <dgm:cxn modelId="{E7C5037A-AC1F-49FB-9665-3268418044FB}" type="presParOf" srcId="{06CCD936-5552-4F1A-A314-068D89D826E9}" destId="{7F803A5C-AEB8-44F3-920E-0274C20BB0BD}" srcOrd="7" destOrd="0" presId="urn:microsoft.com/office/officeart/2005/8/layout/matrix1"/>
    <dgm:cxn modelId="{703D94DD-7415-4E07-AA31-3DA678B4D5AB}" type="presParOf" srcId="{0E9D9D65-3D21-4F4F-A024-3423335F6FAC}" destId="{16DE4A04-23B5-447E-9E0F-4E5A7360430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40D58D-0521-43C6-8048-64A459A3B3B7}">
      <dsp:nvSpPr>
        <dsp:cNvPr id="0" name=""/>
        <dsp:cNvSpPr/>
      </dsp:nvSpPr>
      <dsp:spPr>
        <a:xfrm rot="5400000">
          <a:off x="375684" y="2267702"/>
          <a:ext cx="1131303" cy="1882463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F08EEE-91BB-448C-B129-E141100C77B2}">
      <dsp:nvSpPr>
        <dsp:cNvPr id="0" name=""/>
        <dsp:cNvSpPr/>
      </dsp:nvSpPr>
      <dsp:spPr>
        <a:xfrm>
          <a:off x="186842" y="2830153"/>
          <a:ext cx="1699498" cy="1489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800" kern="1200" noProof="0" dirty="0"/>
            <a:t>(</a:t>
          </a:r>
          <a:r>
            <a:rPr lang="hu-HU" sz="2800" kern="1200" noProof="0" dirty="0" err="1"/>
            <a:t>Bprof</a:t>
          </a:r>
          <a:r>
            <a:rPr lang="hu-HU" sz="2800" kern="1200" noProof="0" dirty="0"/>
            <a:t>)</a:t>
          </a:r>
        </a:p>
      </dsp:txBody>
      <dsp:txXfrm>
        <a:off x="186842" y="2830153"/>
        <a:ext cx="1699498" cy="1489710"/>
      </dsp:txXfrm>
    </dsp:sp>
    <dsp:sp modelId="{7B86B1BB-FA0E-4BF4-855F-80B674E73DE2}">
      <dsp:nvSpPr>
        <dsp:cNvPr id="0" name=""/>
        <dsp:cNvSpPr/>
      </dsp:nvSpPr>
      <dsp:spPr>
        <a:xfrm>
          <a:off x="1565680" y="2129113"/>
          <a:ext cx="320660" cy="320660"/>
        </a:xfrm>
        <a:prstGeom prst="triangle">
          <a:avLst>
            <a:gd name="adj" fmla="val 100000"/>
          </a:avLst>
        </a:prstGeom>
        <a:solidFill>
          <a:schemeClr val="accent4">
            <a:hueOff val="327781"/>
            <a:satOff val="8113"/>
            <a:lumOff val="-2320"/>
            <a:alphaOff val="0"/>
          </a:schemeClr>
        </a:solidFill>
        <a:ln w="25400" cap="flat" cmpd="sng" algn="ctr">
          <a:solidFill>
            <a:schemeClr val="accent4">
              <a:hueOff val="327781"/>
              <a:satOff val="8113"/>
              <a:lumOff val="-23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AA4F0-D52F-4023-9775-FF8A6C056C1A}">
      <dsp:nvSpPr>
        <dsp:cNvPr id="0" name=""/>
        <dsp:cNvSpPr/>
      </dsp:nvSpPr>
      <dsp:spPr>
        <a:xfrm rot="5400000">
          <a:off x="2456202" y="1752876"/>
          <a:ext cx="1131303" cy="1882463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655561"/>
            <a:satOff val="16226"/>
            <a:lumOff val="-4640"/>
            <a:alphaOff val="0"/>
          </a:schemeClr>
        </a:solidFill>
        <a:ln w="25400" cap="flat" cmpd="sng" algn="ctr">
          <a:solidFill>
            <a:schemeClr val="accent4">
              <a:hueOff val="655561"/>
              <a:satOff val="16226"/>
              <a:lumOff val="-464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6B3936-D301-4292-9306-61F0532433E9}">
      <dsp:nvSpPr>
        <dsp:cNvPr id="0" name=""/>
        <dsp:cNvSpPr/>
      </dsp:nvSpPr>
      <dsp:spPr>
        <a:xfrm>
          <a:off x="2267360" y="2315327"/>
          <a:ext cx="1699498" cy="1489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800" kern="1200" noProof="0" dirty="0" err="1"/>
            <a:t>BSc</a:t>
          </a:r>
          <a:endParaRPr lang="hu-HU" sz="2800" kern="1200" noProof="0" dirty="0"/>
        </a:p>
      </dsp:txBody>
      <dsp:txXfrm>
        <a:off x="2267360" y="2315327"/>
        <a:ext cx="1699498" cy="1489710"/>
      </dsp:txXfrm>
    </dsp:sp>
    <dsp:sp modelId="{4AE60359-A10C-419F-81FD-DFD7A12A255D}">
      <dsp:nvSpPr>
        <dsp:cNvPr id="0" name=""/>
        <dsp:cNvSpPr/>
      </dsp:nvSpPr>
      <dsp:spPr>
        <a:xfrm>
          <a:off x="3646198" y="1614287"/>
          <a:ext cx="320660" cy="320660"/>
        </a:xfrm>
        <a:prstGeom prst="triangle">
          <a:avLst>
            <a:gd name="adj" fmla="val 100000"/>
          </a:avLst>
        </a:prstGeom>
        <a:solidFill>
          <a:schemeClr val="accent4">
            <a:hueOff val="983342"/>
            <a:satOff val="24339"/>
            <a:lumOff val="-6960"/>
            <a:alphaOff val="0"/>
          </a:schemeClr>
        </a:solidFill>
        <a:ln w="25400" cap="flat" cmpd="sng" algn="ctr">
          <a:solidFill>
            <a:schemeClr val="accent4">
              <a:hueOff val="983342"/>
              <a:satOff val="24339"/>
              <a:lumOff val="-69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AD018-9BBD-4655-9DAE-470CAF8F5136}">
      <dsp:nvSpPr>
        <dsp:cNvPr id="0" name=""/>
        <dsp:cNvSpPr/>
      </dsp:nvSpPr>
      <dsp:spPr>
        <a:xfrm rot="5400000">
          <a:off x="4536721" y="1238049"/>
          <a:ext cx="1131303" cy="1882463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1311122"/>
            <a:satOff val="32451"/>
            <a:lumOff val="-9280"/>
            <a:alphaOff val="0"/>
          </a:schemeClr>
        </a:solidFill>
        <a:ln w="25400" cap="flat" cmpd="sng" algn="ctr">
          <a:solidFill>
            <a:schemeClr val="accent4">
              <a:hueOff val="1311122"/>
              <a:satOff val="32451"/>
              <a:lumOff val="-92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6A81CB-F28E-4DEA-9A18-49ADD9F8C21B}">
      <dsp:nvSpPr>
        <dsp:cNvPr id="0" name=""/>
        <dsp:cNvSpPr/>
      </dsp:nvSpPr>
      <dsp:spPr>
        <a:xfrm>
          <a:off x="4347878" y="1800500"/>
          <a:ext cx="1699498" cy="1489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800" kern="1200" noProof="0" dirty="0" err="1"/>
            <a:t>MSc</a:t>
          </a:r>
          <a:endParaRPr lang="hu-HU" sz="2800" kern="1200" noProof="0" dirty="0"/>
        </a:p>
      </dsp:txBody>
      <dsp:txXfrm>
        <a:off x="4347878" y="1800500"/>
        <a:ext cx="1699498" cy="1489710"/>
      </dsp:txXfrm>
    </dsp:sp>
    <dsp:sp modelId="{A04E79CE-3153-490C-9B59-312BD4A27457}">
      <dsp:nvSpPr>
        <dsp:cNvPr id="0" name=""/>
        <dsp:cNvSpPr/>
      </dsp:nvSpPr>
      <dsp:spPr>
        <a:xfrm>
          <a:off x="5726716" y="1099460"/>
          <a:ext cx="320660" cy="320660"/>
        </a:xfrm>
        <a:prstGeom prst="triangle">
          <a:avLst>
            <a:gd name="adj" fmla="val 100000"/>
          </a:avLst>
        </a:prstGeom>
        <a:solidFill>
          <a:schemeClr val="accent4">
            <a:hueOff val="1638903"/>
            <a:satOff val="40564"/>
            <a:lumOff val="-11600"/>
            <a:alphaOff val="0"/>
          </a:schemeClr>
        </a:solidFill>
        <a:ln w="25400" cap="flat" cmpd="sng" algn="ctr">
          <a:solidFill>
            <a:schemeClr val="accent4">
              <a:hueOff val="1638903"/>
              <a:satOff val="40564"/>
              <a:lumOff val="-116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0C6CF1-4BB8-466A-89A2-F4695F65F03C}">
      <dsp:nvSpPr>
        <dsp:cNvPr id="0" name=""/>
        <dsp:cNvSpPr/>
      </dsp:nvSpPr>
      <dsp:spPr>
        <a:xfrm rot="5400000">
          <a:off x="6617239" y="723223"/>
          <a:ext cx="1131303" cy="1882463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1966684"/>
            <a:satOff val="48677"/>
            <a:lumOff val="-13920"/>
            <a:alphaOff val="0"/>
          </a:schemeClr>
        </a:solidFill>
        <a:ln w="25400" cap="flat" cmpd="sng" algn="ctr">
          <a:solidFill>
            <a:schemeClr val="accent4">
              <a:hueOff val="1966684"/>
              <a:satOff val="48677"/>
              <a:lumOff val="-139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703F5C-B794-4FA3-A608-5CFFF924604E}">
      <dsp:nvSpPr>
        <dsp:cNvPr id="0" name=""/>
        <dsp:cNvSpPr/>
      </dsp:nvSpPr>
      <dsp:spPr>
        <a:xfrm>
          <a:off x="6428396" y="1285674"/>
          <a:ext cx="1699498" cy="1489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800" kern="1200" noProof="0" dirty="0"/>
            <a:t>PhD</a:t>
          </a:r>
        </a:p>
      </dsp:txBody>
      <dsp:txXfrm>
        <a:off x="6428396" y="1285674"/>
        <a:ext cx="1699498" cy="14897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F5F221-C668-4B0C-B486-970E2E631CDA}">
      <dsp:nvSpPr>
        <dsp:cNvPr id="0" name=""/>
        <dsp:cNvSpPr/>
      </dsp:nvSpPr>
      <dsp:spPr>
        <a:xfrm>
          <a:off x="0" y="0"/>
          <a:ext cx="11811000" cy="2410144"/>
        </a:xfrm>
        <a:prstGeom prst="roundRect">
          <a:avLst>
            <a:gd name="adj" fmla="val 10000"/>
          </a:avLst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000" b="1" kern="1200" dirty="0">
              <a:solidFill>
                <a:schemeClr val="tx1"/>
              </a:solidFill>
            </a:rPr>
            <a:t>Méréstechnika, jelfeldolgozás</a:t>
          </a:r>
          <a:endParaRPr lang="hu-HU" sz="3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000" kern="1200" dirty="0">
              <a:solidFill>
                <a:schemeClr val="tx1"/>
              </a:solidFill>
            </a:rPr>
            <a:t>Méréstechnika (</a:t>
          </a:r>
          <a:r>
            <a:rPr lang="hu-HU" sz="2000" kern="1200" dirty="0" err="1">
              <a:solidFill>
                <a:schemeClr val="tx1"/>
              </a:solidFill>
            </a:rPr>
            <a:t>vill</a:t>
          </a:r>
          <a:r>
            <a:rPr lang="hu-HU" sz="2000" kern="1200" dirty="0">
              <a:solidFill>
                <a:schemeClr val="tx1"/>
              </a:solidFill>
            </a:rPr>
            <a:t>. </a:t>
          </a:r>
          <a:r>
            <a:rPr lang="hu-HU" sz="2000" kern="1200" dirty="0" err="1">
              <a:solidFill>
                <a:schemeClr val="tx1"/>
              </a:solidFill>
            </a:rPr>
            <a:t>BSc</a:t>
          </a:r>
          <a:r>
            <a:rPr lang="hu-HU" sz="2000" kern="1200" dirty="0">
              <a:solidFill>
                <a:schemeClr val="tx1"/>
              </a:solidFill>
            </a:rPr>
            <a:t> alaptárgy)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000" kern="1200" dirty="0">
              <a:solidFill>
                <a:schemeClr val="tx1"/>
              </a:solidFill>
            </a:rPr>
            <a:t>Orvosbiológiai méréstechnika (</a:t>
          </a:r>
          <a:r>
            <a:rPr lang="hu-HU" sz="2000" kern="1200" dirty="0" err="1">
              <a:solidFill>
                <a:schemeClr val="tx1"/>
              </a:solidFill>
            </a:rPr>
            <a:t>Eü</a:t>
          </a:r>
          <a:r>
            <a:rPr lang="hu-HU" sz="2000" kern="1200" dirty="0">
              <a:solidFill>
                <a:schemeClr val="tx1"/>
              </a:solidFill>
            </a:rPr>
            <a:t>. alaptárgy)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000" kern="1200" dirty="0">
              <a:solidFill>
                <a:schemeClr val="tx1"/>
              </a:solidFill>
            </a:rPr>
            <a:t>Intelligens beágyazott rendszerek / beágyazott MI (</a:t>
          </a:r>
          <a:r>
            <a:rPr lang="hu-HU" sz="2000" kern="1200" dirty="0" err="1">
              <a:solidFill>
                <a:schemeClr val="tx1"/>
              </a:solidFill>
            </a:rPr>
            <a:t>vill</a:t>
          </a:r>
          <a:r>
            <a:rPr lang="hu-HU" sz="2000" kern="1200" dirty="0">
              <a:solidFill>
                <a:schemeClr val="tx1"/>
              </a:solidFill>
            </a:rPr>
            <a:t>. </a:t>
          </a:r>
          <a:r>
            <a:rPr lang="hu-HU" sz="2000" kern="1200" dirty="0" err="1">
              <a:solidFill>
                <a:schemeClr val="tx1"/>
              </a:solidFill>
            </a:rPr>
            <a:t>MSc</a:t>
          </a:r>
          <a:r>
            <a:rPr lang="hu-HU" sz="2000" kern="1200" dirty="0">
              <a:solidFill>
                <a:schemeClr val="tx1"/>
              </a:solidFill>
            </a:rPr>
            <a:t> </a:t>
          </a:r>
          <a:r>
            <a:rPr lang="hu-HU" sz="2000" kern="1200" dirty="0" err="1">
              <a:solidFill>
                <a:schemeClr val="tx1"/>
              </a:solidFill>
            </a:rPr>
            <a:t>főspec</a:t>
          </a:r>
          <a:r>
            <a:rPr lang="hu-HU" sz="2000" kern="1200" dirty="0">
              <a:solidFill>
                <a:schemeClr val="tx1"/>
              </a:solidFill>
            </a:rPr>
            <a:t>.)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000" kern="1200" dirty="0">
              <a:solidFill>
                <a:schemeClr val="tx1"/>
              </a:solidFill>
            </a:rPr>
            <a:t>Dinamikus rendszerek modellezése és identifikációja (PhD tárgy)</a:t>
          </a:r>
        </a:p>
      </dsp:txBody>
      <dsp:txXfrm>
        <a:off x="2603214" y="0"/>
        <a:ext cx="9207785" cy="2410144"/>
      </dsp:txXfrm>
    </dsp:sp>
    <dsp:sp modelId="{1127718D-D2F9-4AEB-8271-80A2BF820C0D}">
      <dsp:nvSpPr>
        <dsp:cNvPr id="0" name=""/>
        <dsp:cNvSpPr/>
      </dsp:nvSpPr>
      <dsp:spPr>
        <a:xfrm>
          <a:off x="241014" y="241014"/>
          <a:ext cx="2362199" cy="192811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6000" b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6145B3-5D5B-4FA0-82FE-4C4DC95A15F1}">
      <dsp:nvSpPr>
        <dsp:cNvPr id="0" name=""/>
        <dsp:cNvSpPr/>
      </dsp:nvSpPr>
      <dsp:spPr>
        <a:xfrm>
          <a:off x="0" y="2651158"/>
          <a:ext cx="11811000" cy="2410144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000" b="1" kern="1200" dirty="0">
              <a:solidFill>
                <a:schemeClr val="tx1"/>
              </a:solidFill>
            </a:rPr>
            <a:t>Mesterséges Intelligencia</a:t>
          </a:r>
          <a:endParaRPr lang="hu-HU" sz="3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000" kern="1200" dirty="0">
              <a:solidFill>
                <a:schemeClr val="tx1"/>
              </a:solidFill>
            </a:rPr>
            <a:t>Mesterséges intelligencia (</a:t>
          </a:r>
          <a:r>
            <a:rPr lang="hu-HU" sz="2000" kern="1200" dirty="0" err="1">
              <a:solidFill>
                <a:schemeClr val="tx1"/>
              </a:solidFill>
            </a:rPr>
            <a:t>inf</a:t>
          </a:r>
          <a:r>
            <a:rPr lang="hu-HU" sz="2000" kern="1200" dirty="0">
              <a:solidFill>
                <a:schemeClr val="tx1"/>
              </a:solidFill>
            </a:rPr>
            <a:t>. </a:t>
          </a:r>
          <a:r>
            <a:rPr lang="hu-HU" sz="2000" kern="1200" dirty="0" err="1">
              <a:solidFill>
                <a:schemeClr val="tx1"/>
              </a:solidFill>
            </a:rPr>
            <a:t>BSc</a:t>
          </a:r>
          <a:r>
            <a:rPr lang="hu-HU" sz="2000" kern="1200" dirty="0">
              <a:solidFill>
                <a:schemeClr val="tx1"/>
              </a:solidFill>
            </a:rPr>
            <a:t> alaptárgy), Gépi tanulás (</a:t>
          </a:r>
          <a:r>
            <a:rPr lang="hu-HU" sz="2000" kern="1200" dirty="0" err="1">
              <a:solidFill>
                <a:schemeClr val="tx1"/>
              </a:solidFill>
            </a:rPr>
            <a:t>inf</a:t>
          </a:r>
          <a:r>
            <a:rPr lang="hu-HU" sz="2000" kern="1200" dirty="0">
              <a:solidFill>
                <a:schemeClr val="tx1"/>
              </a:solidFill>
            </a:rPr>
            <a:t>. </a:t>
          </a:r>
          <a:r>
            <a:rPr lang="hu-HU" sz="2000" kern="1200" dirty="0" err="1">
              <a:solidFill>
                <a:schemeClr val="tx1"/>
              </a:solidFill>
            </a:rPr>
            <a:t>MSc</a:t>
          </a:r>
          <a:r>
            <a:rPr lang="hu-HU" sz="2000" kern="1200" dirty="0">
              <a:solidFill>
                <a:schemeClr val="tx1"/>
              </a:solidFill>
            </a:rPr>
            <a:t> </a:t>
          </a:r>
          <a:r>
            <a:rPr lang="hu-HU" sz="2000" kern="1200" dirty="0" err="1">
              <a:solidFill>
                <a:schemeClr val="tx1"/>
              </a:solidFill>
            </a:rPr>
            <a:t>főspec</a:t>
          </a:r>
          <a:r>
            <a:rPr lang="hu-HU" sz="2000" kern="1200" dirty="0">
              <a:solidFill>
                <a:schemeClr val="tx1"/>
              </a:solidFill>
            </a:rPr>
            <a:t>.)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000" kern="1200" dirty="0">
              <a:solidFill>
                <a:schemeClr val="tx1"/>
              </a:solidFill>
            </a:rPr>
            <a:t>Intelligens adatelemzés és döntéstámogatás (</a:t>
          </a:r>
          <a:r>
            <a:rPr lang="hu-HU" sz="2000" kern="1200" dirty="0" err="1">
              <a:solidFill>
                <a:schemeClr val="tx1"/>
              </a:solidFill>
            </a:rPr>
            <a:t>inf</a:t>
          </a:r>
          <a:r>
            <a:rPr lang="hu-HU" sz="2000" kern="1200" dirty="0">
              <a:solidFill>
                <a:schemeClr val="tx1"/>
              </a:solidFill>
            </a:rPr>
            <a:t>. </a:t>
          </a:r>
          <a:r>
            <a:rPr lang="hu-HU" sz="2000" kern="1200" dirty="0" err="1">
              <a:solidFill>
                <a:schemeClr val="tx1"/>
              </a:solidFill>
            </a:rPr>
            <a:t>MSc</a:t>
          </a:r>
          <a:r>
            <a:rPr lang="hu-HU" sz="2000" kern="1200" dirty="0">
              <a:solidFill>
                <a:schemeClr val="tx1"/>
              </a:solidFill>
            </a:rPr>
            <a:t> </a:t>
          </a:r>
          <a:r>
            <a:rPr lang="hu-HU" sz="2000" kern="1200" dirty="0" err="1">
              <a:solidFill>
                <a:schemeClr val="tx1"/>
              </a:solidFill>
            </a:rPr>
            <a:t>főspec</a:t>
          </a:r>
          <a:r>
            <a:rPr lang="hu-HU" sz="2000" kern="1200" dirty="0">
              <a:solidFill>
                <a:schemeClr val="tx1"/>
              </a:solidFill>
            </a:rPr>
            <a:t>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000" kern="1200" dirty="0">
              <a:solidFill>
                <a:schemeClr val="tx1"/>
              </a:solidFill>
            </a:rPr>
            <a:t>Megbízható mesterséges intelligencia és adatelemzés (</a:t>
          </a:r>
          <a:r>
            <a:rPr lang="hu-HU" sz="2000" kern="1200" dirty="0" err="1">
              <a:solidFill>
                <a:schemeClr val="tx1"/>
              </a:solidFill>
            </a:rPr>
            <a:t>inf</a:t>
          </a:r>
          <a:r>
            <a:rPr lang="hu-HU" sz="2000" kern="1200" dirty="0">
              <a:solidFill>
                <a:schemeClr val="tx1"/>
              </a:solidFill>
            </a:rPr>
            <a:t>. </a:t>
          </a:r>
          <a:r>
            <a:rPr lang="hu-HU" sz="2000" kern="1200" dirty="0" err="1">
              <a:solidFill>
                <a:schemeClr val="tx1"/>
              </a:solidFill>
            </a:rPr>
            <a:t>MSc</a:t>
          </a:r>
          <a:r>
            <a:rPr lang="hu-HU" sz="2000" kern="1200" dirty="0">
              <a:solidFill>
                <a:schemeClr val="tx1"/>
              </a:solidFill>
            </a:rPr>
            <a:t>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000" kern="1200" dirty="0">
              <a:solidFill>
                <a:schemeClr val="tx1"/>
              </a:solidFill>
            </a:rPr>
            <a:t>Mesterséges általános intelligencia (</a:t>
          </a:r>
          <a:r>
            <a:rPr lang="hu-HU" sz="2000" kern="1200" dirty="0" err="1">
              <a:solidFill>
                <a:schemeClr val="tx1"/>
              </a:solidFill>
            </a:rPr>
            <a:t>inf</a:t>
          </a:r>
          <a:r>
            <a:rPr lang="hu-HU" sz="2000" kern="1200" dirty="0">
              <a:solidFill>
                <a:schemeClr val="tx1"/>
              </a:solidFill>
            </a:rPr>
            <a:t>. választható tárgy)</a:t>
          </a:r>
        </a:p>
      </dsp:txBody>
      <dsp:txXfrm>
        <a:off x="2603214" y="2651158"/>
        <a:ext cx="9207785" cy="2410144"/>
      </dsp:txXfrm>
    </dsp:sp>
    <dsp:sp modelId="{8CAB62AA-5CBB-490F-83EF-250C4B3B147E}">
      <dsp:nvSpPr>
        <dsp:cNvPr id="0" name=""/>
        <dsp:cNvSpPr/>
      </dsp:nvSpPr>
      <dsp:spPr>
        <a:xfrm>
          <a:off x="241014" y="2892173"/>
          <a:ext cx="2362199" cy="1928115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/>
          <a:srcRect/>
          <a:stretch>
            <a:fillRect l="1613" t="-9280" r="1613" b="-928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583A93-C70D-4E0A-BFAD-B47D422ACDBC}">
      <dsp:nvSpPr>
        <dsp:cNvPr id="0" name=""/>
        <dsp:cNvSpPr/>
      </dsp:nvSpPr>
      <dsp:spPr>
        <a:xfrm>
          <a:off x="0" y="0"/>
          <a:ext cx="11811000" cy="2410144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000" b="1" kern="1200" dirty="0"/>
            <a:t>Rendszertervezés</a:t>
          </a:r>
          <a:endParaRPr lang="hu-HU" sz="30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200" kern="1200" dirty="0"/>
            <a:t>Szoftvertechnológia, Operációs rendszerek (</a:t>
          </a:r>
          <a:r>
            <a:rPr lang="hu-HU" sz="2200" kern="1200" dirty="0" err="1"/>
            <a:t>inf</a:t>
          </a:r>
          <a:r>
            <a:rPr lang="hu-HU" sz="2200" kern="1200" dirty="0"/>
            <a:t>. </a:t>
          </a:r>
          <a:r>
            <a:rPr lang="hu-HU" sz="2200" kern="1200" dirty="0" err="1"/>
            <a:t>BSc</a:t>
          </a:r>
          <a:r>
            <a:rPr lang="hu-HU" sz="2200" kern="1200" dirty="0"/>
            <a:t> alaptárgy)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200" kern="1200" dirty="0"/>
            <a:t>Rendszermodellezés  (</a:t>
          </a:r>
          <a:r>
            <a:rPr lang="hu-HU" sz="2200" kern="1200" dirty="0" err="1"/>
            <a:t>inf</a:t>
          </a:r>
          <a:r>
            <a:rPr lang="hu-HU" sz="2200" kern="1200" dirty="0"/>
            <a:t>. </a:t>
          </a:r>
          <a:r>
            <a:rPr lang="hu-HU" sz="2200" kern="1200" dirty="0" err="1"/>
            <a:t>BSc</a:t>
          </a:r>
          <a:r>
            <a:rPr lang="hu-HU" sz="2200" kern="1200" dirty="0"/>
            <a:t> választható tárgy)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200" kern="1200" dirty="0"/>
            <a:t>Automatizált szoftverfejlesztés (</a:t>
          </a:r>
          <a:r>
            <a:rPr lang="hu-HU" sz="2200" kern="1200" dirty="0" err="1"/>
            <a:t>inf</a:t>
          </a:r>
          <a:r>
            <a:rPr lang="hu-HU" sz="2200" kern="1200" dirty="0"/>
            <a:t>. </a:t>
          </a:r>
          <a:r>
            <a:rPr lang="hu-HU" sz="2200" kern="1200" dirty="0" err="1"/>
            <a:t>BSc</a:t>
          </a:r>
          <a:r>
            <a:rPr lang="hu-HU" sz="2200" kern="1200" dirty="0"/>
            <a:t> ágazat)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200" kern="1200" dirty="0"/>
            <a:t>Kritikus rendszerek (</a:t>
          </a:r>
          <a:r>
            <a:rPr lang="hu-HU" sz="2200" kern="1200" dirty="0" err="1"/>
            <a:t>inf</a:t>
          </a:r>
          <a:r>
            <a:rPr lang="hu-HU" sz="2200" kern="1200" dirty="0"/>
            <a:t>. </a:t>
          </a:r>
          <a:r>
            <a:rPr lang="hu-HU" sz="2200" kern="1200" dirty="0" err="1"/>
            <a:t>MSc</a:t>
          </a:r>
          <a:r>
            <a:rPr lang="hu-HU" sz="2200" kern="1200" dirty="0"/>
            <a:t> </a:t>
          </a:r>
          <a:r>
            <a:rPr lang="hu-HU" sz="2200" kern="1200" dirty="0" err="1"/>
            <a:t>mellékspec</a:t>
          </a:r>
          <a:r>
            <a:rPr lang="hu-HU" sz="2200" kern="1200" dirty="0"/>
            <a:t>.)</a:t>
          </a:r>
        </a:p>
      </dsp:txBody>
      <dsp:txXfrm>
        <a:off x="2603214" y="0"/>
        <a:ext cx="9207785" cy="2410144"/>
      </dsp:txXfrm>
    </dsp:sp>
    <dsp:sp modelId="{2A736450-8FF1-4A4B-AA16-B8D95BB99B00}">
      <dsp:nvSpPr>
        <dsp:cNvPr id="0" name=""/>
        <dsp:cNvSpPr/>
      </dsp:nvSpPr>
      <dsp:spPr>
        <a:xfrm>
          <a:off x="241014" y="241014"/>
          <a:ext cx="2362199" cy="1928115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/>
          <a:srcRect/>
          <a:stretch>
            <a:fillRect l="1613" t="-9280" r="1613" b="-928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2B03FC-28FA-4D8F-B542-714164798A9D}">
      <dsp:nvSpPr>
        <dsp:cNvPr id="0" name=""/>
        <dsp:cNvSpPr/>
      </dsp:nvSpPr>
      <dsp:spPr>
        <a:xfrm>
          <a:off x="0" y="2651158"/>
          <a:ext cx="11811000" cy="2410144"/>
        </a:xfrm>
        <a:prstGeom prst="roundRect">
          <a:avLst>
            <a:gd name="adj" fmla="val 10000"/>
          </a:avLst>
        </a:prstGeom>
        <a:solidFill>
          <a:schemeClr val="accent4">
            <a:hueOff val="1966684"/>
            <a:satOff val="48677"/>
            <a:lumOff val="-1392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000" b="1" kern="1200" dirty="0"/>
            <a:t>Beágyazott rendszerek</a:t>
          </a:r>
          <a:endParaRPr lang="hu-HU" sz="30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200" kern="1200" dirty="0"/>
            <a:t>Digitális technika (</a:t>
          </a:r>
          <a:r>
            <a:rPr lang="hu-HU" sz="2200" kern="1200" dirty="0" err="1"/>
            <a:t>inf</a:t>
          </a:r>
          <a:r>
            <a:rPr lang="hu-HU" sz="2200" kern="1200" dirty="0"/>
            <a:t>. </a:t>
          </a:r>
          <a:r>
            <a:rPr lang="hu-HU" sz="2200" kern="1200" dirty="0" err="1"/>
            <a:t>BSc</a:t>
          </a:r>
          <a:r>
            <a:rPr lang="hu-HU" sz="2200" kern="1200" dirty="0"/>
            <a:t> alaptárgy)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200" kern="1200" dirty="0"/>
            <a:t>Beágyazottszoftver-fejlesztés</a:t>
          </a:r>
          <a:r>
            <a:rPr lang="en-US" sz="2200" kern="1200" dirty="0"/>
            <a:t>, </a:t>
          </a:r>
          <a:r>
            <a:rPr lang="hu-HU" sz="2200" kern="1200" dirty="0"/>
            <a:t>B</a:t>
          </a:r>
          <a:r>
            <a:rPr lang="en-US" sz="2200" kern="1200" dirty="0" err="1"/>
            <a:t>eágyazott</a:t>
          </a:r>
          <a:r>
            <a:rPr lang="en-US" sz="2200" kern="1200" dirty="0"/>
            <a:t> Linux </a:t>
          </a:r>
          <a:r>
            <a:rPr lang="hu-HU" sz="2200" kern="1200" dirty="0"/>
            <a:t> (</a:t>
          </a:r>
          <a:r>
            <a:rPr lang="hu-HU" sz="2200" kern="1200" dirty="0" err="1"/>
            <a:t>vill</a:t>
          </a:r>
          <a:r>
            <a:rPr lang="hu-HU" sz="2200" kern="1200" dirty="0"/>
            <a:t>. </a:t>
          </a:r>
          <a:r>
            <a:rPr lang="hu-HU" sz="2200" kern="1200" dirty="0" err="1"/>
            <a:t>BSc</a:t>
          </a:r>
          <a:r>
            <a:rPr lang="hu-HU" sz="2200" kern="1200" dirty="0"/>
            <a:t> ágazat)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200" kern="1200" dirty="0"/>
            <a:t>FPGA alapú rendszerek (</a:t>
          </a:r>
          <a:r>
            <a:rPr lang="hu-HU" sz="2200" kern="1200" dirty="0" err="1"/>
            <a:t>vill</a:t>
          </a:r>
          <a:r>
            <a:rPr lang="hu-HU" sz="2200" kern="1200" dirty="0"/>
            <a:t>. </a:t>
          </a:r>
          <a:r>
            <a:rPr lang="hu-HU" sz="2200" kern="1200" dirty="0" err="1"/>
            <a:t>MSc</a:t>
          </a:r>
          <a:r>
            <a:rPr lang="hu-HU" sz="2200" kern="1200" dirty="0"/>
            <a:t> </a:t>
          </a:r>
          <a:r>
            <a:rPr lang="hu-HU" sz="2200" kern="1200" dirty="0" err="1"/>
            <a:t>mellékspec</a:t>
          </a:r>
          <a:r>
            <a:rPr lang="hu-HU" sz="2200" kern="1200" dirty="0"/>
            <a:t>.)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200" kern="1200" dirty="0"/>
            <a:t>ARM </a:t>
          </a:r>
          <a:r>
            <a:rPr lang="hu-HU" sz="2200" kern="1200" dirty="0" err="1"/>
            <a:t>Cortex</a:t>
          </a:r>
          <a:r>
            <a:rPr lang="hu-HU" sz="2200" kern="1200" dirty="0"/>
            <a:t> magú mikrovezérlők (</a:t>
          </a:r>
          <a:r>
            <a:rPr lang="hu-HU" sz="2200" kern="1200" dirty="0" err="1"/>
            <a:t>vill</a:t>
          </a:r>
          <a:r>
            <a:rPr lang="hu-HU" sz="2200" kern="1200" dirty="0"/>
            <a:t>. választható tárgy)</a:t>
          </a:r>
        </a:p>
      </dsp:txBody>
      <dsp:txXfrm>
        <a:off x="2603214" y="2651158"/>
        <a:ext cx="9207785" cy="2410144"/>
      </dsp:txXfrm>
    </dsp:sp>
    <dsp:sp modelId="{9B9DF677-4F7D-40E2-A177-4916D76EABF9}">
      <dsp:nvSpPr>
        <dsp:cNvPr id="0" name=""/>
        <dsp:cNvSpPr/>
      </dsp:nvSpPr>
      <dsp:spPr>
        <a:xfrm>
          <a:off x="241014" y="2892173"/>
          <a:ext cx="2362199" cy="192811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6000" b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6838A1-FA6C-43A7-9AA8-464710B8B64D}">
      <dsp:nvSpPr>
        <dsp:cNvPr id="0" name=""/>
        <dsp:cNvSpPr/>
      </dsp:nvSpPr>
      <dsp:spPr>
        <a:xfrm rot="16200000">
          <a:off x="1536482" y="-1536482"/>
          <a:ext cx="2293605" cy="5366569"/>
        </a:xfrm>
        <a:prstGeom prst="round1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91440" rIns="199136" bIns="199136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800" kern="1200" noProof="0" dirty="0"/>
            <a:t>Mesterséges Intelligencia</a:t>
          </a:r>
        </a:p>
      </dsp:txBody>
      <dsp:txXfrm rot="5400000">
        <a:off x="-1" y="1"/>
        <a:ext cx="5366569" cy="1720203"/>
      </dsp:txXfrm>
    </dsp:sp>
    <dsp:sp modelId="{F8953ED7-A47C-4635-8699-6571EDD6A3C8}">
      <dsp:nvSpPr>
        <dsp:cNvPr id="0" name=""/>
        <dsp:cNvSpPr/>
      </dsp:nvSpPr>
      <dsp:spPr>
        <a:xfrm>
          <a:off x="5366569" y="0"/>
          <a:ext cx="5366569" cy="2293605"/>
        </a:xfrm>
        <a:prstGeom prst="round1Rect">
          <a:avLst/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91440" rIns="199136" bIns="199136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800" kern="1200" noProof="0" dirty="0"/>
            <a:t>Kritikus Rendszerek</a:t>
          </a:r>
        </a:p>
      </dsp:txBody>
      <dsp:txXfrm>
        <a:off x="5366569" y="0"/>
        <a:ext cx="5366569" cy="1720203"/>
      </dsp:txXfrm>
    </dsp:sp>
    <dsp:sp modelId="{5EBA80BF-00F5-4652-B822-C9A17BF9EF58}">
      <dsp:nvSpPr>
        <dsp:cNvPr id="0" name=""/>
        <dsp:cNvSpPr/>
      </dsp:nvSpPr>
      <dsp:spPr>
        <a:xfrm rot="10800000">
          <a:off x="0" y="2293605"/>
          <a:ext cx="5366569" cy="2293605"/>
        </a:xfrm>
        <a:prstGeom prst="round1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0" rIns="199136" bIns="199136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800" kern="1200" noProof="0" dirty="0"/>
            <a:t>Jelfeldolgozás</a:t>
          </a:r>
        </a:p>
      </dsp:txBody>
      <dsp:txXfrm rot="10800000">
        <a:off x="0" y="2867006"/>
        <a:ext cx="5366569" cy="1720203"/>
      </dsp:txXfrm>
    </dsp:sp>
    <dsp:sp modelId="{15A21BAB-268A-4184-B614-422A523B42F1}">
      <dsp:nvSpPr>
        <dsp:cNvPr id="0" name=""/>
        <dsp:cNvSpPr/>
      </dsp:nvSpPr>
      <dsp:spPr>
        <a:xfrm rot="5400000">
          <a:off x="6903051" y="757122"/>
          <a:ext cx="2293605" cy="5366569"/>
        </a:xfrm>
        <a:prstGeom prst="round1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0" rIns="199136" bIns="199136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800" kern="1200" noProof="0" dirty="0"/>
            <a:t>Beágyazott Rendszerek</a:t>
          </a:r>
        </a:p>
      </dsp:txBody>
      <dsp:txXfrm rot="-5400000">
        <a:off x="5366569" y="2867006"/>
        <a:ext cx="5366569" cy="1720203"/>
      </dsp:txXfrm>
    </dsp:sp>
    <dsp:sp modelId="{48875083-F448-4B93-9AAE-05209E3BEBF6}">
      <dsp:nvSpPr>
        <dsp:cNvPr id="0" name=""/>
        <dsp:cNvSpPr/>
      </dsp:nvSpPr>
      <dsp:spPr>
        <a:xfrm>
          <a:off x="3904297" y="1818243"/>
          <a:ext cx="2924544" cy="950722"/>
        </a:xfrm>
        <a:prstGeom prst="roundRect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800" kern="1200" noProof="0" dirty="0"/>
            <a:t>Integrált kutatás</a:t>
          </a:r>
        </a:p>
      </dsp:txBody>
      <dsp:txXfrm>
        <a:off x="3950707" y="1864653"/>
        <a:ext cx="2831724" cy="8579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59F71-7879-43AB-8C58-726421BA5CB5}">
      <dsp:nvSpPr>
        <dsp:cNvPr id="0" name=""/>
        <dsp:cNvSpPr/>
      </dsp:nvSpPr>
      <dsp:spPr>
        <a:xfrm>
          <a:off x="0" y="0"/>
          <a:ext cx="11505378" cy="208146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4DBF01-85B5-4CE8-8A68-64C549A020A7}">
      <dsp:nvSpPr>
        <dsp:cNvPr id="0" name=""/>
        <dsp:cNvSpPr/>
      </dsp:nvSpPr>
      <dsp:spPr>
        <a:xfrm>
          <a:off x="660192" y="276879"/>
          <a:ext cx="2938526" cy="15264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A475CC-0CDE-4127-8219-0B84B79C6920}">
      <dsp:nvSpPr>
        <dsp:cNvPr id="0" name=""/>
        <dsp:cNvSpPr/>
      </dsp:nvSpPr>
      <dsp:spPr>
        <a:xfrm rot="10800000">
          <a:off x="260670" y="1940051"/>
          <a:ext cx="3548741" cy="2546602"/>
        </a:xfrm>
        <a:prstGeom prst="round2SameRect">
          <a:avLst>
            <a:gd name="adj1" fmla="val 10500"/>
            <a:gd name="adj2" fmla="val 0"/>
          </a:avLst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noProof="0" dirty="0"/>
            <a:t>MI szolgáltatásbiztonság</a:t>
          </a:r>
          <a:endParaRPr lang="en-US" sz="2200" b="1" kern="1200" noProof="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700" kern="1200" noProof="0" dirty="0"/>
            <a:t>MI üzembiztonság</a:t>
          </a:r>
          <a:endParaRPr lang="en-US" sz="1700" kern="1200" noProof="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700" b="1" kern="1200" noProof="0" dirty="0"/>
            <a:t>Magyarázható</a:t>
          </a:r>
          <a:r>
            <a:rPr lang="hu-HU" sz="1700" kern="1200" noProof="0" dirty="0"/>
            <a:t> MI: bizonyítékokon és felelős következtetésen alapuló működé</a:t>
          </a:r>
          <a:endParaRPr lang="en-US" sz="1700" kern="1200" noProof="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noProof="0" dirty="0" err="1"/>
            <a:t>Szisztematikus</a:t>
          </a:r>
          <a:r>
            <a:rPr lang="en-US" sz="1700" kern="1200" noProof="0" dirty="0"/>
            <a:t> </a:t>
          </a:r>
          <a:r>
            <a:rPr lang="en-US" sz="1700" b="1" kern="1200" noProof="0" dirty="0"/>
            <a:t>MI </a:t>
          </a:r>
          <a:r>
            <a:rPr lang="en-US" sz="1700" b="1" kern="1200" noProof="0" dirty="0" err="1"/>
            <a:t>tesztelés</a:t>
          </a:r>
          <a:r>
            <a:rPr lang="en-US" sz="1700" kern="1200" noProof="0" dirty="0"/>
            <a:t>: </a:t>
          </a:r>
          <a:r>
            <a:rPr lang="hu-HU" sz="1700" kern="1200" noProof="0" dirty="0"/>
            <a:t/>
          </a:r>
          <a:br>
            <a:rPr lang="hu-HU" sz="1700" kern="1200" noProof="0" dirty="0"/>
          </a:br>
          <a:r>
            <a:rPr lang="en-US" sz="1700" kern="1200" noProof="0" dirty="0"/>
            <a:t>pl. </a:t>
          </a:r>
          <a:r>
            <a:rPr lang="en-US" sz="1700" kern="1200" noProof="0" dirty="0" err="1"/>
            <a:t>önvezető</a:t>
          </a:r>
          <a:r>
            <a:rPr lang="en-US" sz="1700" kern="1200" noProof="0" dirty="0"/>
            <a:t> </a:t>
          </a:r>
          <a:r>
            <a:rPr lang="en-US" sz="1700" kern="1200" noProof="0" dirty="0" err="1"/>
            <a:t>hajók</a:t>
          </a:r>
          <a:endParaRPr lang="en-US" sz="1700" kern="1200" noProof="0" dirty="0"/>
        </a:p>
      </dsp:txBody>
      <dsp:txXfrm rot="10800000">
        <a:off x="338987" y="1940051"/>
        <a:ext cx="3392107" cy="2468285"/>
      </dsp:txXfrm>
    </dsp:sp>
    <dsp:sp modelId="{6FD5A5AA-86DC-43FF-BE1A-AAAF462D607D}">
      <dsp:nvSpPr>
        <dsp:cNvPr id="0" name=""/>
        <dsp:cNvSpPr/>
      </dsp:nvSpPr>
      <dsp:spPr>
        <a:xfrm>
          <a:off x="4317012" y="274856"/>
          <a:ext cx="2938526" cy="15264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20000" b="-2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C72A55-FE39-4CDE-93B1-7DDE97A03CFA}">
      <dsp:nvSpPr>
        <dsp:cNvPr id="0" name=""/>
        <dsp:cNvSpPr/>
      </dsp:nvSpPr>
      <dsp:spPr>
        <a:xfrm rot="10800000">
          <a:off x="4207758" y="1941998"/>
          <a:ext cx="3009345" cy="2554692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noProof="0" dirty="0"/>
            <a:t>Tervezhető MI</a:t>
          </a:r>
          <a:endParaRPr lang="en-US" sz="2000" b="1" kern="1200" noProof="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700" b="1" kern="1200" noProof="0" dirty="0"/>
            <a:t>Beágyazott MI</a:t>
          </a:r>
          <a:r>
            <a:rPr lang="en-US" sz="1700" b="1" kern="1200" noProof="0" dirty="0"/>
            <a:t>: </a:t>
          </a:r>
          <a:r>
            <a:rPr lang="en-US" sz="1700" b="0" kern="1200" noProof="0" dirty="0" err="1"/>
            <a:t>energiahatékonyság</a:t>
          </a:r>
          <a:r>
            <a:rPr lang="en-US" sz="1700" b="0" kern="1200" noProof="0" dirty="0"/>
            <a:t> </a:t>
          </a:r>
          <a:r>
            <a:rPr lang="en-US" sz="1700" b="0" kern="1200" noProof="0" dirty="0" err="1"/>
            <a:t>és</a:t>
          </a:r>
          <a:r>
            <a:rPr lang="hu-HU" sz="1700" b="0" kern="1200" noProof="0" dirty="0"/>
            <a:t> </a:t>
          </a:r>
          <a:r>
            <a:rPr lang="hu-HU" sz="1700" b="0" kern="1200" noProof="0" dirty="0" err="1"/>
            <a:t>valósidejű</a:t>
          </a:r>
          <a:r>
            <a:rPr lang="hu-HU" sz="1700" b="0" kern="1200" noProof="0" dirty="0"/>
            <a:t> működés, „</a:t>
          </a:r>
          <a:r>
            <a:rPr lang="en-US" sz="1700" b="0" kern="1200" noProof="0" dirty="0"/>
            <a:t>Edge AI</a:t>
          </a:r>
          <a:r>
            <a:rPr lang="hu-HU" sz="1700" b="0" kern="1200" noProof="0" dirty="0"/>
            <a:t>”</a:t>
          </a:r>
          <a:endParaRPr lang="en-US" sz="1700" b="0" kern="1200" noProof="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700" b="1" kern="1200" noProof="0" dirty="0"/>
            <a:t>Fizikai modellek</a:t>
          </a:r>
          <a:r>
            <a:rPr lang="hu-HU" sz="1700" kern="1200" noProof="0" dirty="0"/>
            <a:t> és MI</a:t>
          </a:r>
          <a:endParaRPr lang="en-US" sz="1700" kern="1200" noProof="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700" kern="1200" noProof="0" dirty="0"/>
            <a:t>Mérnöki modellek és MI</a:t>
          </a:r>
          <a:endParaRPr lang="en-US" sz="1700" kern="1200" noProof="0" dirty="0"/>
        </a:p>
      </dsp:txBody>
      <dsp:txXfrm rot="10800000">
        <a:off x="4286324" y="1941998"/>
        <a:ext cx="2852213" cy="2476126"/>
      </dsp:txXfrm>
    </dsp:sp>
    <dsp:sp modelId="{83C28091-9977-4DDA-800C-91C00665D3A2}">
      <dsp:nvSpPr>
        <dsp:cNvPr id="0" name=""/>
        <dsp:cNvSpPr/>
      </dsp:nvSpPr>
      <dsp:spPr>
        <a:xfrm>
          <a:off x="8000191" y="276593"/>
          <a:ext cx="2938526" cy="15264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10000" b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40DBC7-E2E2-4EC5-A6D3-8EBB7EA4FD0D}">
      <dsp:nvSpPr>
        <dsp:cNvPr id="0" name=""/>
        <dsp:cNvSpPr/>
      </dsp:nvSpPr>
      <dsp:spPr>
        <a:xfrm rot="10800000">
          <a:off x="7627145" y="1902864"/>
          <a:ext cx="3649415" cy="2547747"/>
        </a:xfrm>
        <a:prstGeom prst="round2SameRect">
          <a:avLst>
            <a:gd name="adj1" fmla="val 10500"/>
            <a:gd name="adj2" fmla="val 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noProof="0" dirty="0"/>
            <a:t>Adat- és modellmegosztás</a:t>
          </a:r>
          <a:endParaRPr lang="en-US" sz="2000" b="1" kern="1200" noProof="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0" kern="1200" noProof="0" dirty="0" err="1">
              <a:latin typeface="+mn-lt"/>
            </a:rPr>
            <a:t>Federált</a:t>
          </a:r>
          <a:r>
            <a:rPr lang="en-US" sz="1700" b="0" kern="1200" noProof="0" dirty="0">
              <a:latin typeface="+mn-lt"/>
            </a:rPr>
            <a:t> </a:t>
          </a:r>
          <a:r>
            <a:rPr lang="en-US" sz="1700" b="0" kern="1200" noProof="0" dirty="0" err="1">
              <a:latin typeface="+mn-lt"/>
            </a:rPr>
            <a:t>tanulás</a:t>
          </a:r>
          <a:r>
            <a:rPr lang="en-US" sz="1700" b="0" kern="1200" noProof="0" dirty="0">
              <a:latin typeface="+mn-lt"/>
            </a:rPr>
            <a:t> </a:t>
          </a:r>
          <a:r>
            <a:rPr lang="en-US" sz="1700" b="0" kern="1200" noProof="0" dirty="0" err="1">
              <a:latin typeface="+mn-lt"/>
            </a:rPr>
            <a:t>heterogén</a:t>
          </a:r>
          <a:r>
            <a:rPr lang="en-US" sz="1700" b="0" kern="1200" noProof="0" dirty="0">
              <a:latin typeface="+mn-lt"/>
            </a:rPr>
            <a:t> </a:t>
          </a:r>
          <a:r>
            <a:rPr lang="en-US" sz="1700" b="0" kern="1200" noProof="0" dirty="0" err="1">
              <a:latin typeface="+mn-lt"/>
            </a:rPr>
            <a:t>adatok</a:t>
          </a:r>
          <a:r>
            <a:rPr lang="en-US" sz="1700" b="0" kern="1200" noProof="0" dirty="0">
              <a:latin typeface="+mn-lt"/>
            </a:rPr>
            <a:t> </a:t>
          </a:r>
          <a:r>
            <a:rPr lang="en-US" sz="1700" b="0" kern="1200" noProof="0" dirty="0" err="1">
              <a:latin typeface="+mn-lt"/>
            </a:rPr>
            <a:t>és</a:t>
          </a:r>
          <a:r>
            <a:rPr lang="en-US" sz="1700" b="0" kern="1200" noProof="0" dirty="0">
              <a:latin typeface="+mn-lt"/>
            </a:rPr>
            <a:t> MI </a:t>
          </a:r>
          <a:r>
            <a:rPr lang="en-US" sz="1700" b="0" kern="1200" noProof="0" dirty="0" err="1">
              <a:latin typeface="+mn-lt"/>
            </a:rPr>
            <a:t>modellek</a:t>
          </a:r>
          <a:r>
            <a:rPr lang="en-US" sz="1700" b="0" kern="1200" noProof="0" dirty="0">
              <a:latin typeface="+mn-lt"/>
            </a:rPr>
            <a:t> </a:t>
          </a:r>
          <a:r>
            <a:rPr lang="en-US" sz="1700" b="0" kern="1200" noProof="0" dirty="0" err="1">
              <a:latin typeface="+mn-lt"/>
            </a:rPr>
            <a:t>felhasználásával</a:t>
          </a:r>
          <a:r>
            <a:rPr lang="en-US" sz="1700" b="0" kern="1200" noProof="0" dirty="0">
              <a:latin typeface="+mn-lt"/>
            </a:rPr>
            <a:t>: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0" kern="1200" noProof="0" dirty="0" err="1">
              <a:latin typeface="+mn-lt"/>
            </a:rPr>
            <a:t>Kontrollált</a:t>
          </a:r>
          <a:r>
            <a:rPr lang="en-US" sz="1700" b="0" kern="1200" noProof="0" dirty="0">
              <a:latin typeface="+mn-lt"/>
            </a:rPr>
            <a:t> </a:t>
          </a:r>
          <a:r>
            <a:rPr lang="en-US" sz="1700" b="0" kern="1200" noProof="0" dirty="0" err="1">
              <a:latin typeface="+mn-lt"/>
            </a:rPr>
            <a:t>adatmegosztás</a:t>
          </a:r>
          <a:r>
            <a:rPr lang="en-US" sz="1700" b="0" kern="1200" noProof="0" dirty="0">
              <a:latin typeface="+mn-lt"/>
            </a:rPr>
            <a:t>: </a:t>
          </a:r>
          <a:r>
            <a:rPr lang="hu-HU" sz="1700" b="1" kern="1200" noProof="0" dirty="0">
              <a:latin typeface="+mn-lt"/>
            </a:rPr>
            <a:t>blokklánc </a:t>
          </a:r>
          <a:r>
            <a:rPr lang="hu-HU" sz="1700" b="0" kern="1200" noProof="0" dirty="0">
              <a:latin typeface="+mn-lt"/>
            </a:rPr>
            <a:t>alapú együttműködések, digitális jegybankpénz, </a:t>
          </a:r>
          <a:r>
            <a:rPr lang="hu-HU" sz="1700" b="1" kern="1200" noProof="0" dirty="0">
              <a:latin typeface="+mn-lt"/>
            </a:rPr>
            <a:t>adatterek</a:t>
          </a:r>
          <a:endParaRPr lang="en-US" sz="1700" b="1" kern="1200" noProof="0" dirty="0">
            <a:latin typeface="+mn-lt"/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700" b="0" kern="1200" noProof="0" dirty="0">
            <a:latin typeface="+mn-lt"/>
          </a:endParaRPr>
        </a:p>
      </dsp:txBody>
      <dsp:txXfrm rot="10800000">
        <a:off x="7705497" y="1902864"/>
        <a:ext cx="3492711" cy="246939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59F71-7879-43AB-8C58-726421BA5CB5}">
      <dsp:nvSpPr>
        <dsp:cNvPr id="0" name=""/>
        <dsp:cNvSpPr/>
      </dsp:nvSpPr>
      <dsp:spPr>
        <a:xfrm>
          <a:off x="0" y="0"/>
          <a:ext cx="11505378" cy="208146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4DBF01-85B5-4CE8-8A68-64C549A020A7}">
      <dsp:nvSpPr>
        <dsp:cNvPr id="0" name=""/>
        <dsp:cNvSpPr/>
      </dsp:nvSpPr>
      <dsp:spPr>
        <a:xfrm>
          <a:off x="349645" y="277528"/>
          <a:ext cx="3047015" cy="15264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24000" b="-2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A475CC-0CDE-4127-8219-0B84B79C6920}">
      <dsp:nvSpPr>
        <dsp:cNvPr id="0" name=""/>
        <dsp:cNvSpPr/>
      </dsp:nvSpPr>
      <dsp:spPr>
        <a:xfrm rot="10800000">
          <a:off x="349645" y="2081460"/>
          <a:ext cx="3047015" cy="2544007"/>
        </a:xfrm>
        <a:prstGeom prst="round2SameRect">
          <a:avLst>
            <a:gd name="adj1" fmla="val 10500"/>
            <a:gd name="adj2" fmla="val 0"/>
          </a:avLst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noProof="0" dirty="0"/>
            <a:t>Kompetenciák</a:t>
          </a:r>
          <a:endParaRPr lang="en-US" sz="2200" b="1" kern="1200" noProof="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noProof="0" dirty="0" err="1"/>
            <a:t>Méréstechnika</a:t>
          </a:r>
          <a:r>
            <a:rPr lang="en-US" sz="1700" kern="1200" noProof="0" dirty="0"/>
            <a:t> </a:t>
          </a:r>
          <a:r>
            <a:rPr lang="en-US" sz="1700" kern="1200" noProof="0" dirty="0" err="1"/>
            <a:t>és</a:t>
          </a:r>
          <a:r>
            <a:rPr lang="en-US" sz="1700" kern="1200" noProof="0" dirty="0"/>
            <a:t> </a:t>
          </a:r>
          <a:r>
            <a:rPr lang="en-US" sz="1700" kern="1200" noProof="0" dirty="0" err="1"/>
            <a:t>jelfeldolgozás</a:t>
          </a:r>
          <a:endParaRPr lang="en-US" sz="1700" kern="1200" noProof="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noProof="0" dirty="0"/>
            <a:t>Precíziós méréstechnika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noProof="0" dirty="0"/>
            <a:t>Diagnosztika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700" kern="1200" noProof="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kern="1200" noProof="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kern="1200" noProof="0" dirty="0"/>
        </a:p>
      </dsp:txBody>
      <dsp:txXfrm rot="10800000">
        <a:off x="427882" y="2081460"/>
        <a:ext cx="2890541" cy="2465770"/>
      </dsp:txXfrm>
    </dsp:sp>
    <dsp:sp modelId="{6FD5A5AA-86DC-43FF-BE1A-AAAF462D607D}">
      <dsp:nvSpPr>
        <dsp:cNvPr id="0" name=""/>
        <dsp:cNvSpPr/>
      </dsp:nvSpPr>
      <dsp:spPr>
        <a:xfrm>
          <a:off x="3701362" y="277528"/>
          <a:ext cx="3047015" cy="15264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35000" b="-3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C72A55-FE39-4CDE-93B1-7DDE97A03CFA}">
      <dsp:nvSpPr>
        <dsp:cNvPr id="0" name=""/>
        <dsp:cNvSpPr/>
      </dsp:nvSpPr>
      <dsp:spPr>
        <a:xfrm rot="10800000">
          <a:off x="3701362" y="2081460"/>
          <a:ext cx="3047015" cy="2544007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noProof="0" dirty="0"/>
            <a:t>Alkalmazások</a:t>
          </a:r>
          <a:r>
            <a:rPr lang="en-US" sz="2000" b="1" kern="1200" noProof="0" dirty="0"/>
            <a:t>: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1" kern="1200" noProof="0" dirty="0"/>
            <a:t>Digit</a:t>
          </a:r>
          <a:r>
            <a:rPr lang="hu-HU" sz="1700" b="1" kern="1200" noProof="0" dirty="0" err="1"/>
            <a:t>ális</a:t>
          </a:r>
          <a:r>
            <a:rPr lang="hu-HU" sz="1700" b="1" kern="1200" noProof="0" dirty="0"/>
            <a:t> iker</a:t>
          </a:r>
          <a:r>
            <a:rPr lang="en-US" sz="1700" b="0" kern="1200" noProof="0" dirty="0"/>
            <a:t>:</a:t>
          </a:r>
          <a:br>
            <a:rPr lang="en-US" sz="1700" b="0" kern="1200" noProof="0" dirty="0"/>
          </a:br>
          <a:r>
            <a:rPr lang="en-US" sz="1700" b="0" kern="1200" noProof="0" dirty="0" err="1"/>
            <a:t>állapotbecslés</a:t>
          </a:r>
          <a:r>
            <a:rPr lang="en-US" sz="1700" b="0" kern="1200" noProof="0" dirty="0"/>
            <a:t>, </a:t>
          </a:r>
          <a:r>
            <a:rPr lang="en-US" sz="1700" b="0" kern="1200" noProof="0" dirty="0" err="1"/>
            <a:t>prediktív</a:t>
          </a:r>
          <a:r>
            <a:rPr lang="en-US" sz="1700" b="0" kern="1200" noProof="0" dirty="0"/>
            <a:t> </a:t>
          </a:r>
          <a:r>
            <a:rPr lang="en-US" sz="1700" b="0" kern="1200" noProof="0" dirty="0" err="1"/>
            <a:t>karbantartás</a:t>
          </a:r>
          <a:endParaRPr lang="en-US" sz="1700" b="0" kern="1200" noProof="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0" kern="1200" noProof="0" dirty="0" err="1"/>
            <a:t>Akusztika</a:t>
          </a:r>
          <a:r>
            <a:rPr lang="en-US" sz="1700" b="0" kern="1200" noProof="0" dirty="0"/>
            <a:t>, </a:t>
          </a:r>
          <a:r>
            <a:rPr lang="en-US" sz="1700" b="0" kern="1200" noProof="0" dirty="0" err="1"/>
            <a:t>rezgésanalízis</a:t>
          </a:r>
          <a:r>
            <a:rPr lang="en-US" sz="1700" b="0" kern="1200" noProof="0" dirty="0"/>
            <a:t>
</a:t>
          </a:r>
          <a:r>
            <a:rPr lang="hu-HU" sz="1700" b="1" kern="1200" noProof="0" dirty="0"/>
            <a:t>Aktív zajelnyomó </a:t>
          </a:r>
          <a:r>
            <a:rPr lang="hu-HU" sz="1700" b="0" kern="1200" noProof="0" dirty="0"/>
            <a:t>rendszer kifejlesztése</a:t>
          </a:r>
          <a:r>
            <a:rPr lang="en-US" sz="1700" b="0" kern="1200" noProof="0" dirty="0"/>
            <a:t>
</a:t>
          </a:r>
          <a:r>
            <a:rPr lang="hu-HU" sz="1700" b="0" kern="1200" noProof="0" dirty="0"/>
            <a:t>Szenzorfúzió</a:t>
          </a:r>
          <a:endParaRPr lang="en-US" sz="1700" b="0" kern="1200" noProof="0" dirty="0"/>
        </a:p>
      </dsp:txBody>
      <dsp:txXfrm rot="10800000">
        <a:off x="3779599" y="2081460"/>
        <a:ext cx="2890541" cy="2465770"/>
      </dsp:txXfrm>
    </dsp:sp>
    <dsp:sp modelId="{83C28091-9977-4DDA-800C-91C00665D3A2}">
      <dsp:nvSpPr>
        <dsp:cNvPr id="0" name=""/>
        <dsp:cNvSpPr/>
      </dsp:nvSpPr>
      <dsp:spPr>
        <a:xfrm>
          <a:off x="7580898" y="277528"/>
          <a:ext cx="3047015" cy="15264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40DBC7-E2E2-4EC5-A6D3-8EBB7EA4FD0D}">
      <dsp:nvSpPr>
        <dsp:cNvPr id="0" name=""/>
        <dsp:cNvSpPr/>
      </dsp:nvSpPr>
      <dsp:spPr>
        <a:xfrm rot="10800000">
          <a:off x="7215180" y="2081460"/>
          <a:ext cx="4102653" cy="2544007"/>
        </a:xfrm>
        <a:prstGeom prst="round2SameRect">
          <a:avLst>
            <a:gd name="adj1" fmla="val 10500"/>
            <a:gd name="adj2" fmla="val 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noProof="0" dirty="0"/>
            <a:t>Eredmények</a:t>
          </a:r>
          <a:endParaRPr lang="en-US" sz="2000" b="1" kern="1200" noProof="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0" kern="1200" noProof="0" dirty="0">
              <a:latin typeface="+mn-lt"/>
            </a:rPr>
            <a:t>Modell </a:t>
          </a:r>
          <a:r>
            <a:rPr lang="en-US" sz="1700" b="0" kern="1200" noProof="0" dirty="0" err="1">
              <a:latin typeface="+mn-lt"/>
            </a:rPr>
            <a:t>alapú</a:t>
          </a:r>
          <a:r>
            <a:rPr lang="en-US" sz="1700" b="0" kern="1200" noProof="0" dirty="0">
              <a:latin typeface="+mn-lt"/>
            </a:rPr>
            <a:t> </a:t>
          </a:r>
          <a:r>
            <a:rPr lang="en-US" sz="1700" b="1" kern="1200" noProof="0" dirty="0" err="1">
              <a:latin typeface="+mn-lt"/>
            </a:rPr>
            <a:t>hangszer</a:t>
          </a:r>
          <a:r>
            <a:rPr lang="en-US" sz="1700" b="1" kern="1200" noProof="0" dirty="0">
              <a:latin typeface="+mn-lt"/>
            </a:rPr>
            <a:t> </a:t>
          </a:r>
          <a:r>
            <a:rPr lang="en-US" sz="1700" b="1" kern="1200" noProof="0" dirty="0" err="1">
              <a:latin typeface="+mn-lt"/>
            </a:rPr>
            <a:t>szintézis</a:t>
          </a:r>
          <a:endParaRPr lang="en-US" sz="1700" b="1" kern="1200" noProof="0" dirty="0">
            <a:latin typeface="+mn-lt"/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700" b="0" kern="1200" noProof="0" dirty="0">
              <a:latin typeface="+mn-lt"/>
            </a:rPr>
            <a:t>Gépjármű </a:t>
          </a:r>
          <a:r>
            <a:rPr lang="hu-HU" sz="1700" b="1" kern="1200" noProof="0" dirty="0">
              <a:latin typeface="+mn-lt"/>
            </a:rPr>
            <a:t>klasszifikálás</a:t>
          </a:r>
          <a:endParaRPr lang="en-US" sz="1700" b="1" kern="1200" noProof="0" dirty="0">
            <a:latin typeface="+mn-lt"/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0" kern="1200" noProof="0" dirty="0">
              <a:latin typeface="+mn-lt"/>
            </a:rPr>
            <a:t>Digitális jelfeldolgozás </a:t>
          </a:r>
          <a:r>
            <a:rPr lang="en-US" sz="1700" b="1" kern="1200" noProof="0" dirty="0">
              <a:latin typeface="+mn-lt"/>
            </a:rPr>
            <a:t>vasúti diagnosztikában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1" kern="1200" noProof="0" dirty="0" err="1">
              <a:latin typeface="+mn-lt"/>
            </a:rPr>
            <a:t>Zajelnyomá</a:t>
          </a:r>
          <a:r>
            <a:rPr lang="hu-HU" sz="1700" b="1" kern="1200" noProof="0" dirty="0">
              <a:latin typeface="+mn-lt"/>
            </a:rPr>
            <a:t>s</a:t>
          </a:r>
          <a:r>
            <a:rPr lang="hu-HU" sz="1700" b="0" kern="1200" noProof="0" dirty="0">
              <a:latin typeface="+mn-lt"/>
            </a:rPr>
            <a:t> </a:t>
          </a:r>
          <a:r>
            <a:rPr lang="en-US" sz="1700" b="0" kern="1200" noProof="0" dirty="0">
              <a:latin typeface="+mn-lt"/>
            </a:rPr>
            <a:t>:</a:t>
          </a:r>
          <a:r>
            <a:rPr lang="hu-HU" sz="1700" b="0" kern="1200" noProof="0" dirty="0">
              <a:latin typeface="+mn-lt"/>
            </a:rPr>
            <a:t>transzformátorház, precíziós műszer</a:t>
          </a:r>
          <a:endParaRPr lang="en-US" sz="1700" b="0" kern="1200" noProof="0" dirty="0">
            <a:latin typeface="+mn-lt"/>
          </a:endParaRP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700" b="0" kern="1200" noProof="0" dirty="0">
            <a:latin typeface="+mn-lt"/>
          </a:endParaRPr>
        </a:p>
      </dsp:txBody>
      <dsp:txXfrm rot="10800000">
        <a:off x="7293417" y="2081460"/>
        <a:ext cx="3946179" cy="246577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59F71-7879-43AB-8C58-726421BA5CB5}">
      <dsp:nvSpPr>
        <dsp:cNvPr id="0" name=""/>
        <dsp:cNvSpPr/>
      </dsp:nvSpPr>
      <dsp:spPr>
        <a:xfrm>
          <a:off x="0" y="0"/>
          <a:ext cx="11244944" cy="2006764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4DBF01-85B5-4CE8-8A68-64C549A020A7}">
      <dsp:nvSpPr>
        <dsp:cNvPr id="0" name=""/>
        <dsp:cNvSpPr/>
      </dsp:nvSpPr>
      <dsp:spPr>
        <a:xfrm>
          <a:off x="426130" y="233629"/>
          <a:ext cx="2975135" cy="14716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43000" b="-4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A475CC-0CDE-4127-8219-0B84B79C6920}">
      <dsp:nvSpPr>
        <dsp:cNvPr id="0" name=""/>
        <dsp:cNvSpPr/>
      </dsp:nvSpPr>
      <dsp:spPr>
        <a:xfrm rot="10800000">
          <a:off x="278861" y="1864771"/>
          <a:ext cx="3273600" cy="2642037"/>
        </a:xfrm>
        <a:prstGeom prst="round2SameRect">
          <a:avLst>
            <a:gd name="adj1" fmla="val 10500"/>
            <a:gd name="adj2" fmla="val 0"/>
          </a:avLst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noProof="0" dirty="0"/>
            <a:t>Modellalapú tervezés</a:t>
          </a:r>
          <a:endParaRPr lang="en-US" sz="2000" b="1" kern="1200" noProof="0" dirty="0"/>
        </a:p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0" i="0" kern="1200" noProof="0" dirty="0" err="1"/>
            <a:t>SysML</a:t>
          </a:r>
          <a:r>
            <a:rPr lang="en-US" sz="1700" b="0" i="0" kern="1200" noProof="0" dirty="0"/>
            <a:t> </a:t>
          </a:r>
          <a:r>
            <a:rPr lang="en-US" sz="1700" b="0" i="0" kern="1200" noProof="0" dirty="0" err="1"/>
            <a:t>módszertan</a:t>
          </a:r>
          <a:r>
            <a:rPr lang="en-US" sz="1700" b="0" i="0" kern="1200" noProof="0" dirty="0"/>
            <a:t> </a:t>
          </a:r>
          <a:r>
            <a:rPr lang="en-US" sz="1700" b="0" i="0" kern="1200" noProof="0" dirty="0" err="1"/>
            <a:t>fejlesztés</a:t>
          </a:r>
          <a:r>
            <a:rPr lang="en-US" sz="1700" b="0" i="0" kern="1200" noProof="0" dirty="0"/>
            <a:t> </a:t>
          </a:r>
          <a:r>
            <a:rPr lang="en-US" sz="1700" b="0" i="0" kern="1200" noProof="0" dirty="0" err="1"/>
            <a:t>és</a:t>
          </a:r>
          <a:r>
            <a:rPr lang="en-US" sz="1700" b="0" i="0" kern="1200" noProof="0" dirty="0"/>
            <a:t> SysMLv2 </a:t>
          </a:r>
          <a:r>
            <a:rPr lang="en-US" sz="1700" b="0" i="0" kern="1200" noProof="0" dirty="0" err="1"/>
            <a:t>szabványosítás</a:t>
          </a:r>
          <a:endParaRPr lang="en-US" sz="1700" kern="1200" noProof="0" dirty="0"/>
        </a:p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0" i="0" kern="1200" noProof="0" dirty="0"/>
            <a:t>Megbízhatóság kiértékelése</a:t>
          </a:r>
        </a:p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700" b="0" i="0" kern="1200" noProof="0" dirty="0"/>
            <a:t>Elektronikus kormánymű rendszermodellezése </a:t>
          </a:r>
          <a:endParaRPr lang="en-US" sz="1700" b="0" i="0" kern="1200" noProof="0" dirty="0"/>
        </a:p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700" b="0" i="0" kern="1200" noProof="0" dirty="0"/>
        </a:p>
      </dsp:txBody>
      <dsp:txXfrm rot="10800000">
        <a:off x="360113" y="1864771"/>
        <a:ext cx="3111096" cy="2560785"/>
      </dsp:txXfrm>
    </dsp:sp>
    <dsp:sp modelId="{6FD5A5AA-86DC-43FF-BE1A-AAAF462D607D}">
      <dsp:nvSpPr>
        <dsp:cNvPr id="0" name=""/>
        <dsp:cNvSpPr/>
      </dsp:nvSpPr>
      <dsp:spPr>
        <a:xfrm>
          <a:off x="4048342" y="214439"/>
          <a:ext cx="2975135" cy="14716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34000" b="-3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C72A55-FE39-4CDE-93B1-7DDE97A03CFA}">
      <dsp:nvSpPr>
        <dsp:cNvPr id="0" name=""/>
        <dsp:cNvSpPr/>
      </dsp:nvSpPr>
      <dsp:spPr>
        <a:xfrm rot="10800000">
          <a:off x="3915666" y="1882160"/>
          <a:ext cx="3240487" cy="257257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noProof="0" dirty="0"/>
            <a:t>Verifikáció és validáció</a:t>
          </a:r>
          <a:endParaRPr lang="en-US" sz="2000" b="1" kern="1200" noProof="0" dirty="0"/>
        </a:p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0" i="0" kern="1200" noProof="0" dirty="0" err="1"/>
            <a:t>Biztosítóberendezés</a:t>
          </a:r>
          <a:r>
            <a:rPr lang="en-US" sz="1700" b="0" i="0" kern="1200" noProof="0" dirty="0"/>
            <a:t> </a:t>
          </a:r>
          <a:endParaRPr lang="en-US" sz="1700" kern="1200" noProof="0" dirty="0"/>
        </a:p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0" i="0" kern="1200" noProof="0" dirty="0"/>
            <a:t>formális verifikációja</a:t>
          </a:r>
        </a:p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0" i="0" kern="1200" noProof="0" dirty="0"/>
            <a:t>Beágyazott tesztelés: HIL/SIL/PIL környezetek</a:t>
          </a:r>
        </a:p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0" i="0" kern="1200" noProof="0" dirty="0"/>
            <a:t>Tanúsítás (Safety, AI Act…)</a:t>
          </a:r>
        </a:p>
      </dsp:txBody>
      <dsp:txXfrm rot="10800000">
        <a:off x="3994782" y="1882160"/>
        <a:ext cx="3082255" cy="2493460"/>
      </dsp:txXfrm>
    </dsp:sp>
    <dsp:sp modelId="{83C28091-9977-4DDA-800C-91C00665D3A2}">
      <dsp:nvSpPr>
        <dsp:cNvPr id="0" name=""/>
        <dsp:cNvSpPr/>
      </dsp:nvSpPr>
      <dsp:spPr>
        <a:xfrm>
          <a:off x="7689461" y="198187"/>
          <a:ext cx="2975135" cy="14716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40DBC7-E2E2-4EC5-A6D3-8EBB7EA4FD0D}">
      <dsp:nvSpPr>
        <dsp:cNvPr id="0" name=""/>
        <dsp:cNvSpPr/>
      </dsp:nvSpPr>
      <dsp:spPr>
        <a:xfrm rot="10800000">
          <a:off x="7582312" y="1798621"/>
          <a:ext cx="3446723" cy="2730236"/>
        </a:xfrm>
        <a:prstGeom prst="round2SameRect">
          <a:avLst>
            <a:gd name="adj1" fmla="val 10500"/>
            <a:gd name="adj2" fmla="val 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noProof="0" dirty="0"/>
            <a:t>Kritikus rendszerek</a:t>
          </a:r>
          <a:endParaRPr lang="en-US" sz="2000" b="1" kern="1200" noProof="0" dirty="0"/>
        </a:p>
        <a:p>
          <a:pPr marL="171450" lvl="1" indent="-171450" algn="l" defTabSz="75565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noProof="0" dirty="0" err="1">
              <a:latin typeface="+mn-lt"/>
            </a:rPr>
            <a:t>Országos</a:t>
          </a:r>
          <a:r>
            <a:rPr lang="en-US" sz="1700" kern="1200" noProof="0" dirty="0">
              <a:latin typeface="+mn-lt"/>
            </a:rPr>
            <a:t> </a:t>
          </a:r>
          <a:r>
            <a:rPr lang="en-US" sz="1700" kern="1200" noProof="0" dirty="0" err="1">
              <a:latin typeface="+mn-lt"/>
            </a:rPr>
            <a:t>adatszolgáltatási</a:t>
          </a:r>
          <a:r>
            <a:rPr lang="en-US" sz="1700" kern="1200" noProof="0" dirty="0">
              <a:latin typeface="+mn-lt"/>
            </a:rPr>
            <a:t> </a:t>
          </a:r>
          <a:r>
            <a:rPr lang="en-US" sz="1700" kern="1200" noProof="0" dirty="0" err="1">
              <a:latin typeface="+mn-lt"/>
            </a:rPr>
            <a:t>rendszer</a:t>
          </a:r>
          <a:r>
            <a:rPr lang="en-US" sz="1700" kern="1200" noProof="0" dirty="0">
              <a:latin typeface="+mn-lt"/>
            </a:rPr>
            <a:t> </a:t>
          </a:r>
          <a:r>
            <a:rPr lang="en-US" sz="1700" kern="1200" noProof="0" dirty="0" err="1">
              <a:latin typeface="+mn-lt"/>
            </a:rPr>
            <a:t>támogatása</a:t>
          </a:r>
          <a:endParaRPr lang="en-US" sz="1700" kern="1200" noProof="0" dirty="0">
            <a:latin typeface="+mn-lt"/>
          </a:endParaRPr>
        </a:p>
        <a:p>
          <a:pPr marL="171450" lvl="1" indent="-171450" algn="l" defTabSz="75565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700" kern="1200" noProof="0" dirty="0">
              <a:latin typeface="+mn-lt"/>
            </a:rPr>
            <a:t>Valósidejű elosztott rendszerek: </a:t>
          </a:r>
          <a:r>
            <a:rPr lang="en-US" sz="1700" kern="1200" noProof="0" dirty="0" err="1">
              <a:latin typeface="+mn-lt"/>
            </a:rPr>
            <a:t>óraszinkronizáció</a:t>
          </a:r>
          <a:r>
            <a:rPr lang="en-US" sz="1700" kern="1200" noProof="0" dirty="0">
              <a:latin typeface="+mn-lt"/>
            </a:rPr>
            <a:t>, TSN</a:t>
          </a:r>
        </a:p>
        <a:p>
          <a:pPr marL="171450" lvl="1" indent="-171450" algn="l" defTabSz="75565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noProof="0" dirty="0">
              <a:latin typeface="+mn-lt"/>
            </a:rPr>
            <a:t>Cél HW/SW </a:t>
          </a:r>
          <a:r>
            <a:rPr lang="en-US" sz="1700" kern="1200" noProof="0" dirty="0" err="1">
              <a:latin typeface="+mn-lt"/>
            </a:rPr>
            <a:t>fejlesztés</a:t>
          </a:r>
          <a:r>
            <a:rPr lang="en-US" sz="1700" kern="1200" noProof="0" dirty="0">
              <a:latin typeface="+mn-lt"/>
            </a:rPr>
            <a:t> </a:t>
          </a:r>
          <a:r>
            <a:rPr lang="hu-HU" sz="1700" kern="1200" noProof="0" dirty="0">
              <a:latin typeface="+mn-lt"/>
            </a:rPr>
            <a:t> </a:t>
          </a:r>
          <a:r>
            <a:rPr lang="en-US" sz="1700" kern="1200" noProof="0" dirty="0">
              <a:latin typeface="+mn-lt"/>
            </a:rPr>
            <a:t>(FPGA, </a:t>
          </a:r>
          <a:r>
            <a:rPr lang="en-US" sz="1700" kern="1200" noProof="0" dirty="0" err="1">
              <a:latin typeface="+mn-lt"/>
            </a:rPr>
            <a:t>beágyazott</a:t>
          </a:r>
          <a:r>
            <a:rPr lang="en-US" sz="1700" kern="1200" noProof="0" dirty="0">
              <a:latin typeface="+mn-lt"/>
            </a:rPr>
            <a:t> OS…)</a:t>
          </a:r>
        </a:p>
      </dsp:txBody>
      <dsp:txXfrm rot="10800000">
        <a:off x="7666276" y="1798621"/>
        <a:ext cx="3278795" cy="264627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7748D4-4220-4163-9058-E4446003053B}">
      <dsp:nvSpPr>
        <dsp:cNvPr id="0" name=""/>
        <dsp:cNvSpPr/>
      </dsp:nvSpPr>
      <dsp:spPr>
        <a:xfrm rot="16200000">
          <a:off x="1209471" y="-1209471"/>
          <a:ext cx="2527707" cy="4946650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4400" kern="1200" noProof="0" dirty="0">
              <a:solidFill>
                <a:schemeClr val="tx1"/>
              </a:solidFill>
            </a:rPr>
            <a:t>Mély  tudás</a:t>
          </a:r>
        </a:p>
      </dsp:txBody>
      <dsp:txXfrm rot="5400000">
        <a:off x="-1" y="1"/>
        <a:ext cx="4946650" cy="1895780"/>
      </dsp:txXfrm>
    </dsp:sp>
    <dsp:sp modelId="{99D42C4F-F19C-49CE-9D5B-0BCCD95DF1E2}">
      <dsp:nvSpPr>
        <dsp:cNvPr id="0" name=""/>
        <dsp:cNvSpPr/>
      </dsp:nvSpPr>
      <dsp:spPr>
        <a:xfrm>
          <a:off x="4946650" y="0"/>
          <a:ext cx="4946650" cy="2527707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4400" kern="1200" noProof="0" dirty="0">
              <a:solidFill>
                <a:schemeClr val="tx1"/>
              </a:solidFill>
            </a:rPr>
            <a:t>Innovatív algoritmusok</a:t>
          </a:r>
        </a:p>
      </dsp:txBody>
      <dsp:txXfrm>
        <a:off x="4946650" y="0"/>
        <a:ext cx="4946650" cy="1895780"/>
      </dsp:txXfrm>
    </dsp:sp>
    <dsp:sp modelId="{CFB116B0-C83C-47BE-B245-F442C741CCFB}">
      <dsp:nvSpPr>
        <dsp:cNvPr id="0" name=""/>
        <dsp:cNvSpPr/>
      </dsp:nvSpPr>
      <dsp:spPr>
        <a:xfrm rot="10800000">
          <a:off x="0" y="2527707"/>
          <a:ext cx="4946650" cy="2527707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4400" kern="1200" noProof="0" dirty="0">
              <a:solidFill>
                <a:schemeClr val="tx1"/>
              </a:solidFill>
            </a:rPr>
            <a:t>Rendszerben gondolkozás</a:t>
          </a:r>
        </a:p>
      </dsp:txBody>
      <dsp:txXfrm rot="10800000">
        <a:off x="0" y="3159634"/>
        <a:ext cx="4946650" cy="1895780"/>
      </dsp:txXfrm>
    </dsp:sp>
    <dsp:sp modelId="{BA511A7E-C683-43D6-B1ED-7092D0F07556}">
      <dsp:nvSpPr>
        <dsp:cNvPr id="0" name=""/>
        <dsp:cNvSpPr/>
      </dsp:nvSpPr>
      <dsp:spPr>
        <a:xfrm rot="5400000">
          <a:off x="6156121" y="1318236"/>
          <a:ext cx="2527707" cy="4946650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4400" kern="1200" noProof="0" dirty="0">
              <a:solidFill>
                <a:schemeClr val="tx1"/>
              </a:solidFill>
            </a:rPr>
            <a:t>Hasznosítás</a:t>
          </a:r>
        </a:p>
      </dsp:txBody>
      <dsp:txXfrm rot="-5400000">
        <a:off x="4946649" y="3159634"/>
        <a:ext cx="4946650" cy="1895780"/>
      </dsp:txXfrm>
    </dsp:sp>
    <dsp:sp modelId="{16DE4A04-23B5-447E-9E0F-4E5A73604309}">
      <dsp:nvSpPr>
        <dsp:cNvPr id="0" name=""/>
        <dsp:cNvSpPr/>
      </dsp:nvSpPr>
      <dsp:spPr>
        <a:xfrm>
          <a:off x="2706218" y="1895780"/>
          <a:ext cx="4480863" cy="1263853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4000" kern="1200" noProof="0" dirty="0"/>
            <a:t>Erő-koncentráció</a:t>
          </a:r>
        </a:p>
      </dsp:txBody>
      <dsp:txXfrm>
        <a:off x="2767914" y="1957476"/>
        <a:ext cx="4357471" cy="11404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30191-0BE1-0142-AFC1-0297AE024A0E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0A3C59-3253-3B42-8BE0-F6D0BA6B04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33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B45B6-D4CC-46B5-BD21-8826AF7DE8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689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DD158-8451-4351-A487-529AB2669D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63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CCACE-EAE0-2EB1-6BAF-589325A0A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6040F4-BCBC-3BC7-9C75-20D5E726CD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AA75EF-A45C-C8D9-E6E8-2A30617F3A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C1A1C1-225A-9C9C-A3C1-26E8547DAC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B89C8-7D0B-4D65-B3EC-755E478EEB87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7439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E0CF0-9882-2246-05BC-0A2FE3A49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5BF781-4DC8-EED0-858B-05CDF63AD5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38737A-4616-B3EA-CA09-230200EC81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14D9FF-39E1-DA13-E734-7EFE1F2EE5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B89C8-7D0B-4D65-B3EC-755E478EEB87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7188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B89C8-7D0B-4D65-B3EC-755E478EEB87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0575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TODO </a:t>
            </a:r>
            <a:r>
              <a:rPr lang="hu-HU" dirty="0" err="1"/>
              <a:t>rubik-kocka</a:t>
            </a:r>
            <a:r>
              <a:rPr lang="hu-HU" dirty="0"/>
              <a:t> korábbról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A3C59-3253-3B42-8BE0-F6D0BA6B044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73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Todo</a:t>
            </a:r>
            <a:r>
              <a:rPr lang="hu-HU" dirty="0"/>
              <a:t> BIS/Bank of England</a:t>
            </a:r>
          </a:p>
          <a:p>
            <a:r>
              <a:rPr lang="hu-HU" dirty="0"/>
              <a:t>ESA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A3C59-3253-3B42-8BE0-F6D0BA6B044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22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6304001"/>
            <a:ext cx="12192000" cy="553998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atin typeface="+mn-lt"/>
              <a:cs typeface="+mn-cs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093" y="6307996"/>
            <a:ext cx="4866217" cy="5539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762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000" b="1" dirty="0">
                <a:solidFill>
                  <a:schemeClr val="bg1"/>
                </a:solidFill>
                <a:latin typeface="+mn-lt"/>
                <a:cs typeface="+mn-cs"/>
              </a:rPr>
              <a:t>Budapest University of </a:t>
            </a:r>
            <a:r>
              <a:rPr lang="hu-HU" sz="1000" b="1" dirty="0" err="1">
                <a:solidFill>
                  <a:schemeClr val="bg1"/>
                </a:solidFill>
                <a:latin typeface="+mn-lt"/>
                <a:cs typeface="+mn-cs"/>
              </a:rPr>
              <a:t>Technology</a:t>
            </a:r>
            <a:r>
              <a:rPr lang="hu-HU" sz="1000" b="1" dirty="0">
                <a:solidFill>
                  <a:schemeClr val="bg1"/>
                </a:solidFill>
                <a:latin typeface="+mn-lt"/>
                <a:cs typeface="+mn-cs"/>
              </a:rPr>
              <a:t> and </a:t>
            </a:r>
            <a:r>
              <a:rPr lang="hu-HU" sz="1000" b="1" dirty="0" err="1">
                <a:solidFill>
                  <a:schemeClr val="bg1"/>
                </a:solidFill>
                <a:latin typeface="+mn-lt"/>
                <a:cs typeface="+mn-cs"/>
              </a:rPr>
              <a:t>Economics</a:t>
            </a:r>
            <a:r>
              <a:rPr lang="hu-HU" sz="1000" b="1" dirty="0">
                <a:solidFill>
                  <a:schemeClr val="bg1"/>
                </a:solidFill>
                <a:latin typeface="+mn-lt"/>
                <a:cs typeface="+mn-cs"/>
              </a:rPr>
              <a:t> (BME)</a:t>
            </a:r>
          </a:p>
          <a:p>
            <a:pPr defTabSz="762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000" b="1" dirty="0" err="1">
                <a:solidFill>
                  <a:schemeClr val="bg1"/>
                </a:solidFill>
                <a:latin typeface="+mn-lt"/>
                <a:cs typeface="+mn-cs"/>
              </a:rPr>
              <a:t>Faculty</a:t>
            </a:r>
            <a:r>
              <a:rPr lang="hu-HU" sz="1000" b="1" dirty="0">
                <a:solidFill>
                  <a:schemeClr val="bg1"/>
                </a:solidFill>
                <a:latin typeface="+mn-lt"/>
                <a:cs typeface="+mn-cs"/>
              </a:rPr>
              <a:t> of </a:t>
            </a:r>
            <a:r>
              <a:rPr lang="hu-HU" sz="1000" b="1" dirty="0" err="1">
                <a:solidFill>
                  <a:schemeClr val="bg1"/>
                </a:solidFill>
                <a:latin typeface="+mn-lt"/>
                <a:cs typeface="+mn-cs"/>
              </a:rPr>
              <a:t>Electrical</a:t>
            </a:r>
            <a:r>
              <a:rPr lang="hu-HU" sz="10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hu-HU" sz="1000" b="1" dirty="0" err="1">
                <a:solidFill>
                  <a:schemeClr val="bg1"/>
                </a:solidFill>
                <a:latin typeface="+mn-lt"/>
                <a:cs typeface="+mn-cs"/>
              </a:rPr>
              <a:t>Engineering</a:t>
            </a:r>
            <a:r>
              <a:rPr lang="hu-HU" sz="1000" b="1" dirty="0">
                <a:solidFill>
                  <a:schemeClr val="bg1"/>
                </a:solidFill>
                <a:latin typeface="+mn-lt"/>
                <a:cs typeface="+mn-cs"/>
              </a:rPr>
              <a:t> and </a:t>
            </a:r>
            <a:r>
              <a:rPr lang="hu-HU" sz="1000" b="1" dirty="0" err="1">
                <a:solidFill>
                  <a:schemeClr val="bg1"/>
                </a:solidFill>
                <a:latin typeface="+mn-lt"/>
                <a:cs typeface="+mn-cs"/>
              </a:rPr>
              <a:t>Informatics</a:t>
            </a:r>
            <a:r>
              <a:rPr lang="hu-HU" sz="1000" b="1" dirty="0">
                <a:solidFill>
                  <a:schemeClr val="bg1"/>
                </a:solidFill>
                <a:latin typeface="+mn-lt"/>
                <a:cs typeface="+mn-cs"/>
              </a:rPr>
              <a:t> (VIK)</a:t>
            </a:r>
          </a:p>
          <a:p>
            <a:pPr defTabSz="762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000" b="1" dirty="0" err="1">
                <a:solidFill>
                  <a:schemeClr val="bg1"/>
                </a:solidFill>
                <a:latin typeface="+mn-lt"/>
                <a:cs typeface="+mn-cs"/>
              </a:rPr>
              <a:t>Department</a:t>
            </a:r>
            <a:r>
              <a:rPr lang="hu-HU" sz="1000" b="1" dirty="0">
                <a:solidFill>
                  <a:schemeClr val="bg1"/>
                </a:solidFill>
                <a:latin typeface="+mn-lt"/>
                <a:cs typeface="+mn-cs"/>
              </a:rPr>
              <a:t> of </a:t>
            </a:r>
            <a:r>
              <a:rPr lang="hu-HU" sz="1000" b="1" dirty="0" err="1">
                <a:solidFill>
                  <a:schemeClr val="bg1"/>
                </a:solidFill>
                <a:latin typeface="+mn-lt"/>
                <a:cs typeface="+mn-cs"/>
              </a:rPr>
              <a:t>Artificial</a:t>
            </a:r>
            <a:r>
              <a:rPr lang="hu-HU" sz="10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hu-HU" sz="1000" b="1" dirty="0" err="1">
                <a:solidFill>
                  <a:schemeClr val="bg1"/>
                </a:solidFill>
                <a:latin typeface="+mn-lt"/>
                <a:cs typeface="+mn-cs"/>
              </a:rPr>
              <a:t>Intelligence</a:t>
            </a:r>
            <a:r>
              <a:rPr lang="hu-HU" sz="1000" b="1" dirty="0">
                <a:solidFill>
                  <a:schemeClr val="bg1"/>
                </a:solidFill>
                <a:latin typeface="+mn-lt"/>
                <a:cs typeface="+mn-cs"/>
              </a:rPr>
              <a:t> and Systems </a:t>
            </a:r>
            <a:r>
              <a:rPr lang="hu-HU" sz="1000" b="1" dirty="0" err="1">
                <a:solidFill>
                  <a:schemeClr val="bg1"/>
                </a:solidFill>
                <a:latin typeface="+mn-lt"/>
                <a:cs typeface="+mn-cs"/>
              </a:rPr>
              <a:t>Engineering</a:t>
            </a:r>
            <a:endParaRPr lang="hu-HU" sz="10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649699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>
              <a:defRPr sz="480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 hasCustomPrompt="1"/>
          </p:nvPr>
        </p:nvSpPr>
        <p:spPr>
          <a:xfrm>
            <a:off x="1828800" y="2352675"/>
            <a:ext cx="8534400" cy="1203634"/>
          </a:xfrm>
        </p:spPr>
        <p:txBody>
          <a:bodyPr anchor="ctr"/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Alcím mintájának szerkesztése</a:t>
            </a:r>
          </a:p>
        </p:txBody>
      </p:sp>
      <p:pic>
        <p:nvPicPr>
          <p:cNvPr id="11" name="Kép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273" y="6347000"/>
            <a:ext cx="1705485" cy="468000"/>
          </a:xfrm>
          <a:prstGeom prst="rect">
            <a:avLst/>
          </a:prstGeom>
        </p:spPr>
      </p:pic>
      <p:pic>
        <p:nvPicPr>
          <p:cNvPr id="7" name="Kép 6" descr="A képen Grafika, piros, Grafikus tervezés, tervezés látható&#10;&#10;Automatikusan generált leírás">
            <a:extLst>
              <a:ext uri="{FF2B5EF4-FFF2-40B4-BE49-F238E27FC236}">
                <a16:creationId xmlns:a16="http://schemas.microsoft.com/office/drawing/2014/main" id="{940222F9-A83F-CC73-0E22-7B9760CCF6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76851" y="4670545"/>
            <a:ext cx="1638298" cy="1249678"/>
          </a:xfrm>
          <a:prstGeom prst="rect">
            <a:avLst/>
          </a:prstGeom>
        </p:spPr>
      </p:pic>
      <p:pic>
        <p:nvPicPr>
          <p:cNvPr id="8" name="Picture 7" descr="A white logo with a lightning bolt in a circle and a circle with text&#10;&#10;Description automatically generated">
            <a:extLst>
              <a:ext uri="{FF2B5EF4-FFF2-40B4-BE49-F238E27FC236}">
                <a16:creationId xmlns:a16="http://schemas.microsoft.com/office/drawing/2014/main" id="{DF247E77-AA54-B202-0134-AB9798BFE9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7273" y="6347000"/>
            <a:ext cx="463175" cy="46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0500" y="104775"/>
            <a:ext cx="11811000" cy="10858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>
              <a:defRPr b="0">
                <a:solidFill>
                  <a:srgbClr val="810F29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0500" y="1323974"/>
            <a:ext cx="11811000" cy="5062539"/>
          </a:xfrm>
        </p:spPr>
        <p:txBody>
          <a:bodyPr/>
          <a:lstStyle>
            <a:lvl1pPr>
              <a:defRPr>
                <a:latin typeface="+mn-lt"/>
                <a:cs typeface="Segoe UI" panose="020B0502040204020203" pitchFamily="34" charset="0"/>
              </a:defRPr>
            </a:lvl1pPr>
            <a:lvl2pPr>
              <a:defRPr>
                <a:latin typeface="+mn-lt"/>
                <a:cs typeface="Segoe UI" panose="020B0502040204020203" pitchFamily="34" charset="0"/>
              </a:defRPr>
            </a:lvl2pPr>
            <a:lvl3pPr>
              <a:defRPr>
                <a:latin typeface="+mn-lt"/>
                <a:cs typeface="Segoe UI" panose="020B0502040204020203" pitchFamily="34" charset="0"/>
              </a:defRPr>
            </a:lvl3pPr>
            <a:lvl4pPr>
              <a:defRPr>
                <a:latin typeface="+mn-lt"/>
                <a:cs typeface="Segoe UI" panose="020B0502040204020203" pitchFamily="34" charset="0"/>
              </a:defRPr>
            </a:lvl4pPr>
            <a:lvl5pPr>
              <a:defRPr>
                <a:latin typeface="+mn-lt"/>
                <a:cs typeface="Segoe UI" panose="020B0502040204020203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128" y="2844793"/>
            <a:ext cx="10368000" cy="1362075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>
              <a:defRPr sz="4000" b="1" cap="all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128" y="4195774"/>
            <a:ext cx="10363200" cy="1500187"/>
          </a:xfrm>
          <a:ln>
            <a:noFill/>
          </a:ln>
        </p:spPr>
        <p:txBody>
          <a:bodyPr anchor="ctr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0500" y="104775"/>
            <a:ext cx="11796263" cy="1085850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90500" y="1276350"/>
            <a:ext cx="5803900" cy="507368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599" y="1276351"/>
            <a:ext cx="5789164" cy="507369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6477000"/>
            <a:ext cx="12192000" cy="381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0000">
                <a:srgbClr val="762536"/>
              </a:gs>
              <a:gs pos="100000">
                <a:srgbClr val="A3334B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0FEC4D53-A2F4-4CAC-B773-4CA7D65B5D4E}" type="slidenum">
              <a:rPr lang="en-US" sz="16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hu-H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190500" y="104775"/>
            <a:ext cx="11811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190500" y="1314450"/>
            <a:ext cx="11811000" cy="5072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99DA7CE-FC00-BF9A-39D0-CF5CC7AD360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0" y="6493934"/>
            <a:ext cx="1208670" cy="331670"/>
          </a:xfrm>
          <a:prstGeom prst="rect">
            <a:avLst/>
          </a:prstGeom>
        </p:spPr>
      </p:pic>
      <p:pic>
        <p:nvPicPr>
          <p:cNvPr id="10" name="Kép 9" descr="A képen szimbólum, Grafika, Betűtípus, fehér látható&#10;&#10;Automatikusan generált leírás">
            <a:extLst>
              <a:ext uri="{FF2B5EF4-FFF2-40B4-BE49-F238E27FC236}">
                <a16:creationId xmlns:a16="http://schemas.microsoft.com/office/drawing/2014/main" id="{E01F0145-E580-56BD-1BDA-43AAE626045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752264" y="6510339"/>
            <a:ext cx="391106" cy="29833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0" kern="1200">
          <a:solidFill>
            <a:srgbClr val="810F29"/>
          </a:solidFill>
          <a:latin typeface="+mj-lt"/>
          <a:ea typeface="+mj-ea"/>
          <a:cs typeface="Segoe UI" panose="020B0502040204020203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762536"/>
        </a:buClr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762536"/>
        </a:buClr>
        <a:buFont typeface="Courier New" pitchFamily="49" charset="0"/>
        <a:buChar char="o"/>
        <a:defRPr sz="2800" kern="120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762536"/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762536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762536"/>
        </a:buClr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13" Type="http://schemas.openxmlformats.org/officeDocument/2006/relationships/image" Target="../media/image131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image" Target="../media/image1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129.png"/><Relationship Id="rId5" Type="http://schemas.openxmlformats.org/officeDocument/2006/relationships/diagramQuickStyle" Target="../diagrams/quickStyle7.xml"/><Relationship Id="rId15" Type="http://schemas.openxmlformats.org/officeDocument/2006/relationships/image" Target="../media/image133.png"/><Relationship Id="rId10" Type="http://schemas.openxmlformats.org/officeDocument/2006/relationships/image" Target="../media/image128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127.jpeg"/><Relationship Id="rId14" Type="http://schemas.openxmlformats.org/officeDocument/2006/relationships/image" Target="../media/image1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png"/><Relationship Id="rId4" Type="http://schemas.openxmlformats.org/officeDocument/2006/relationships/image" Target="../media/image1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9.png"/><Relationship Id="rId3" Type="http://schemas.openxmlformats.org/officeDocument/2006/relationships/image" Target="../media/image139.png"/><Relationship Id="rId7" Type="http://schemas.openxmlformats.org/officeDocument/2006/relationships/image" Target="../media/image143.jpeg"/><Relationship Id="rId12" Type="http://schemas.openxmlformats.org/officeDocument/2006/relationships/image" Target="../media/image148.jpeg"/><Relationship Id="rId17" Type="http://schemas.openxmlformats.org/officeDocument/2006/relationships/image" Target="../media/image152.png"/><Relationship Id="rId2" Type="http://schemas.openxmlformats.org/officeDocument/2006/relationships/image" Target="../media/image138.png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147.jpeg"/><Relationship Id="rId5" Type="http://schemas.openxmlformats.org/officeDocument/2006/relationships/image" Target="../media/image141.png"/><Relationship Id="rId15" Type="http://schemas.openxmlformats.org/officeDocument/2006/relationships/image" Target="../media/image32.jpeg"/><Relationship Id="rId10" Type="http://schemas.openxmlformats.org/officeDocument/2006/relationships/image" Target="../media/image146.jpeg"/><Relationship Id="rId4" Type="http://schemas.openxmlformats.org/officeDocument/2006/relationships/image" Target="../media/image140.png"/><Relationship Id="rId9" Type="http://schemas.openxmlformats.org/officeDocument/2006/relationships/image" Target="../media/image145.jpeg"/><Relationship Id="rId14" Type="http://schemas.openxmlformats.org/officeDocument/2006/relationships/image" Target="../media/image1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image" Target="../media/image153.jpeg"/><Relationship Id="rId7" Type="http://schemas.openxmlformats.org/officeDocument/2006/relationships/image" Target="../media/image1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10" Type="http://schemas.openxmlformats.org/officeDocument/2006/relationships/image" Target="../media/image159.jpeg"/><Relationship Id="rId4" Type="http://schemas.openxmlformats.org/officeDocument/2006/relationships/hyperlink" Target="https://www.mit.bme.hu/albumok/2025/kutyupalyazat-2025" TargetMode="External"/><Relationship Id="rId9" Type="http://schemas.openxmlformats.org/officeDocument/2006/relationships/image" Target="../media/image1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gif"/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11" Type="http://schemas.openxmlformats.org/officeDocument/2006/relationships/image" Target="../media/image176.png"/><Relationship Id="rId5" Type="http://schemas.openxmlformats.org/officeDocument/2006/relationships/image" Target="../media/image172.png"/><Relationship Id="rId10" Type="http://schemas.openxmlformats.org/officeDocument/2006/relationships/image" Target="../media/image119.png"/><Relationship Id="rId4" Type="http://schemas.openxmlformats.org/officeDocument/2006/relationships/image" Target="../media/image171.png"/><Relationship Id="rId9" Type="http://schemas.openxmlformats.org/officeDocument/2006/relationships/image" Target="../media/image1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8.jpeg"/><Relationship Id="rId21" Type="http://schemas.openxmlformats.org/officeDocument/2006/relationships/image" Target="../media/image33.jpeg"/><Relationship Id="rId42" Type="http://schemas.openxmlformats.org/officeDocument/2006/relationships/image" Target="../media/image54.jpeg"/><Relationship Id="rId47" Type="http://schemas.openxmlformats.org/officeDocument/2006/relationships/image" Target="../media/image59.jpeg"/><Relationship Id="rId63" Type="http://schemas.openxmlformats.org/officeDocument/2006/relationships/image" Target="../media/image75.png"/><Relationship Id="rId68" Type="http://schemas.openxmlformats.org/officeDocument/2006/relationships/image" Target="../media/image80.png"/><Relationship Id="rId84" Type="http://schemas.openxmlformats.org/officeDocument/2006/relationships/image" Target="../media/image96.png"/><Relationship Id="rId89" Type="http://schemas.openxmlformats.org/officeDocument/2006/relationships/image" Target="../media/image101.jpeg"/><Relationship Id="rId16" Type="http://schemas.openxmlformats.org/officeDocument/2006/relationships/image" Target="../media/image28.png"/><Relationship Id="rId11" Type="http://schemas.openxmlformats.org/officeDocument/2006/relationships/image" Target="../media/image23.jpeg"/><Relationship Id="rId32" Type="http://schemas.openxmlformats.org/officeDocument/2006/relationships/image" Target="../media/image44.jpeg"/><Relationship Id="rId37" Type="http://schemas.openxmlformats.org/officeDocument/2006/relationships/image" Target="../media/image49.jpeg"/><Relationship Id="rId53" Type="http://schemas.openxmlformats.org/officeDocument/2006/relationships/image" Target="../media/image65.jpeg"/><Relationship Id="rId58" Type="http://schemas.openxmlformats.org/officeDocument/2006/relationships/image" Target="../media/image70.jpeg"/><Relationship Id="rId74" Type="http://schemas.openxmlformats.org/officeDocument/2006/relationships/image" Target="../media/image86.jpg"/><Relationship Id="rId79" Type="http://schemas.openxmlformats.org/officeDocument/2006/relationships/image" Target="../media/image91.jpg"/><Relationship Id="rId5" Type="http://schemas.openxmlformats.org/officeDocument/2006/relationships/image" Target="../media/image17.jpeg"/><Relationship Id="rId14" Type="http://schemas.openxmlformats.org/officeDocument/2006/relationships/image" Target="../media/image26.jpeg"/><Relationship Id="rId22" Type="http://schemas.openxmlformats.org/officeDocument/2006/relationships/image" Target="../media/image34.jpeg"/><Relationship Id="rId27" Type="http://schemas.openxmlformats.org/officeDocument/2006/relationships/image" Target="../media/image39.jpeg"/><Relationship Id="rId30" Type="http://schemas.openxmlformats.org/officeDocument/2006/relationships/image" Target="../media/image42.jpeg"/><Relationship Id="rId35" Type="http://schemas.openxmlformats.org/officeDocument/2006/relationships/image" Target="../media/image47.jpeg"/><Relationship Id="rId43" Type="http://schemas.openxmlformats.org/officeDocument/2006/relationships/image" Target="../media/image55.jpeg"/><Relationship Id="rId48" Type="http://schemas.openxmlformats.org/officeDocument/2006/relationships/image" Target="../media/image60.jpeg"/><Relationship Id="rId56" Type="http://schemas.openxmlformats.org/officeDocument/2006/relationships/image" Target="../media/image68.jpeg"/><Relationship Id="rId64" Type="http://schemas.openxmlformats.org/officeDocument/2006/relationships/image" Target="../media/image76.jpeg"/><Relationship Id="rId69" Type="http://schemas.openxmlformats.org/officeDocument/2006/relationships/image" Target="../media/image81.jpeg"/><Relationship Id="rId77" Type="http://schemas.openxmlformats.org/officeDocument/2006/relationships/image" Target="../media/image89.jpg"/><Relationship Id="rId8" Type="http://schemas.openxmlformats.org/officeDocument/2006/relationships/image" Target="../media/image20.jpeg"/><Relationship Id="rId51" Type="http://schemas.openxmlformats.org/officeDocument/2006/relationships/image" Target="../media/image63.jpeg"/><Relationship Id="rId72" Type="http://schemas.openxmlformats.org/officeDocument/2006/relationships/image" Target="../media/image84.jpeg"/><Relationship Id="rId80" Type="http://schemas.openxmlformats.org/officeDocument/2006/relationships/image" Target="../media/image92.jpg"/><Relationship Id="rId85" Type="http://schemas.openxmlformats.org/officeDocument/2006/relationships/image" Target="../media/image97.JPG"/><Relationship Id="rId3" Type="http://schemas.openxmlformats.org/officeDocument/2006/relationships/image" Target="../media/image15.jpeg"/><Relationship Id="rId12" Type="http://schemas.openxmlformats.org/officeDocument/2006/relationships/image" Target="../media/image24.jpeg"/><Relationship Id="rId17" Type="http://schemas.openxmlformats.org/officeDocument/2006/relationships/image" Target="../media/image29.jpeg"/><Relationship Id="rId25" Type="http://schemas.openxmlformats.org/officeDocument/2006/relationships/image" Target="../media/image37.jpeg"/><Relationship Id="rId33" Type="http://schemas.openxmlformats.org/officeDocument/2006/relationships/image" Target="../media/image45.jpeg"/><Relationship Id="rId38" Type="http://schemas.openxmlformats.org/officeDocument/2006/relationships/image" Target="../media/image50.jpeg"/><Relationship Id="rId46" Type="http://schemas.openxmlformats.org/officeDocument/2006/relationships/image" Target="../media/image58.jpeg"/><Relationship Id="rId59" Type="http://schemas.openxmlformats.org/officeDocument/2006/relationships/image" Target="../media/image71.jpeg"/><Relationship Id="rId67" Type="http://schemas.openxmlformats.org/officeDocument/2006/relationships/image" Target="../media/image79.png"/><Relationship Id="rId20" Type="http://schemas.openxmlformats.org/officeDocument/2006/relationships/image" Target="../media/image32.jpeg"/><Relationship Id="rId41" Type="http://schemas.openxmlformats.org/officeDocument/2006/relationships/image" Target="../media/image53.jpeg"/><Relationship Id="rId54" Type="http://schemas.openxmlformats.org/officeDocument/2006/relationships/image" Target="../media/image66.jpeg"/><Relationship Id="rId62" Type="http://schemas.openxmlformats.org/officeDocument/2006/relationships/image" Target="../media/image74.jpeg"/><Relationship Id="rId70" Type="http://schemas.openxmlformats.org/officeDocument/2006/relationships/image" Target="../media/image82.png"/><Relationship Id="rId75" Type="http://schemas.openxmlformats.org/officeDocument/2006/relationships/image" Target="../media/image87.jpg"/><Relationship Id="rId83" Type="http://schemas.openxmlformats.org/officeDocument/2006/relationships/image" Target="../media/image95.jpg"/><Relationship Id="rId88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5" Type="http://schemas.openxmlformats.org/officeDocument/2006/relationships/image" Target="../media/image27.jpeg"/><Relationship Id="rId23" Type="http://schemas.openxmlformats.org/officeDocument/2006/relationships/image" Target="../media/image35.jpeg"/><Relationship Id="rId28" Type="http://schemas.openxmlformats.org/officeDocument/2006/relationships/image" Target="../media/image40.jpeg"/><Relationship Id="rId36" Type="http://schemas.openxmlformats.org/officeDocument/2006/relationships/image" Target="../media/image48.jpeg"/><Relationship Id="rId49" Type="http://schemas.openxmlformats.org/officeDocument/2006/relationships/image" Target="../media/image61.jpeg"/><Relationship Id="rId57" Type="http://schemas.openxmlformats.org/officeDocument/2006/relationships/image" Target="../media/image69.jpeg"/><Relationship Id="rId10" Type="http://schemas.openxmlformats.org/officeDocument/2006/relationships/image" Target="../media/image22.jpeg"/><Relationship Id="rId31" Type="http://schemas.openxmlformats.org/officeDocument/2006/relationships/image" Target="../media/image43.jpeg"/><Relationship Id="rId44" Type="http://schemas.openxmlformats.org/officeDocument/2006/relationships/image" Target="../media/image56.jpeg"/><Relationship Id="rId52" Type="http://schemas.openxmlformats.org/officeDocument/2006/relationships/image" Target="../media/image64.jpeg"/><Relationship Id="rId60" Type="http://schemas.openxmlformats.org/officeDocument/2006/relationships/image" Target="../media/image72.jpeg"/><Relationship Id="rId65" Type="http://schemas.openxmlformats.org/officeDocument/2006/relationships/image" Target="../media/image77.jpeg"/><Relationship Id="rId73" Type="http://schemas.openxmlformats.org/officeDocument/2006/relationships/image" Target="../media/image85.jpg"/><Relationship Id="rId78" Type="http://schemas.openxmlformats.org/officeDocument/2006/relationships/image" Target="../media/image90.jpg"/><Relationship Id="rId81" Type="http://schemas.openxmlformats.org/officeDocument/2006/relationships/image" Target="../media/image93.png"/><Relationship Id="rId86" Type="http://schemas.openxmlformats.org/officeDocument/2006/relationships/image" Target="../media/image98.jp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3" Type="http://schemas.openxmlformats.org/officeDocument/2006/relationships/image" Target="../media/image25.jpeg"/><Relationship Id="rId18" Type="http://schemas.openxmlformats.org/officeDocument/2006/relationships/image" Target="../media/image30.jpeg"/><Relationship Id="rId39" Type="http://schemas.openxmlformats.org/officeDocument/2006/relationships/image" Target="../media/image51.jpeg"/><Relationship Id="rId34" Type="http://schemas.openxmlformats.org/officeDocument/2006/relationships/image" Target="../media/image46.jpeg"/><Relationship Id="rId50" Type="http://schemas.openxmlformats.org/officeDocument/2006/relationships/image" Target="../media/image62.jpeg"/><Relationship Id="rId55" Type="http://schemas.openxmlformats.org/officeDocument/2006/relationships/image" Target="../media/image67.jpeg"/><Relationship Id="rId76" Type="http://schemas.openxmlformats.org/officeDocument/2006/relationships/image" Target="../media/image88.jpg"/><Relationship Id="rId7" Type="http://schemas.openxmlformats.org/officeDocument/2006/relationships/image" Target="../media/image19.jpeg"/><Relationship Id="rId71" Type="http://schemas.openxmlformats.org/officeDocument/2006/relationships/image" Target="../media/image83.jpeg"/><Relationship Id="rId2" Type="http://schemas.openxmlformats.org/officeDocument/2006/relationships/notesSlide" Target="../notesSlides/notesSlide2.xml"/><Relationship Id="rId29" Type="http://schemas.openxmlformats.org/officeDocument/2006/relationships/image" Target="../media/image41.jpeg"/><Relationship Id="rId24" Type="http://schemas.openxmlformats.org/officeDocument/2006/relationships/image" Target="../media/image36.jpeg"/><Relationship Id="rId40" Type="http://schemas.openxmlformats.org/officeDocument/2006/relationships/image" Target="../media/image52.jpeg"/><Relationship Id="rId45" Type="http://schemas.openxmlformats.org/officeDocument/2006/relationships/image" Target="../media/image57.jpeg"/><Relationship Id="rId66" Type="http://schemas.openxmlformats.org/officeDocument/2006/relationships/image" Target="../media/image78.jpeg"/><Relationship Id="rId87" Type="http://schemas.openxmlformats.org/officeDocument/2006/relationships/image" Target="../media/image99.jpeg"/><Relationship Id="rId61" Type="http://schemas.openxmlformats.org/officeDocument/2006/relationships/image" Target="../media/image73.jpeg"/><Relationship Id="rId82" Type="http://schemas.openxmlformats.org/officeDocument/2006/relationships/image" Target="../media/image94.JPG"/><Relationship Id="rId19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8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15.jpe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0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13" Type="http://schemas.openxmlformats.org/officeDocument/2006/relationships/image" Target="../media/image116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11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114.png"/><Relationship Id="rId5" Type="http://schemas.openxmlformats.org/officeDocument/2006/relationships/diagramQuickStyle" Target="../diagrams/quickStyle5.xml"/><Relationship Id="rId15" Type="http://schemas.openxmlformats.org/officeDocument/2006/relationships/image" Target="../media/image118.png"/><Relationship Id="rId10" Type="http://schemas.openxmlformats.org/officeDocument/2006/relationships/image" Target="../media/image113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112.png"/><Relationship Id="rId14" Type="http://schemas.openxmlformats.org/officeDocument/2006/relationships/image" Target="../media/image1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3">
            <a:extLst>
              <a:ext uri="{FF2B5EF4-FFF2-40B4-BE49-F238E27FC236}">
                <a16:creationId xmlns:a16="http://schemas.microsoft.com/office/drawing/2014/main" id="{98CD559A-D453-C30B-97CD-692D9E6EC5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8000"/>
          </a:blip>
          <a:srcRect t="1392" b="9534"/>
          <a:stretch/>
        </p:blipFill>
        <p:spPr>
          <a:xfrm>
            <a:off x="0" y="-45720"/>
            <a:ext cx="12192000" cy="694944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2000"/>
              </a:srgb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740257D-C6C6-68AF-E194-BC0B94361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134" y="304800"/>
            <a:ext cx="11034532" cy="1241174"/>
          </a:xfrm>
          <a:solidFill>
            <a:schemeClr val="bg1">
              <a:alpha val="30000"/>
            </a:schemeClr>
          </a:solidFill>
        </p:spPr>
        <p:txBody>
          <a:bodyPr/>
          <a:lstStyle/>
          <a:p>
            <a:r>
              <a:rPr lang="hu-HU" sz="2800" dirty="0"/>
              <a:t>Mesterséges Intelligencia és Rendszertervezés Tanszék (MIT)</a:t>
            </a:r>
            <a:endParaRPr lang="en-US" sz="2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5F08D8F-B49B-B53F-A84D-301654FF4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134" y="1545974"/>
            <a:ext cx="11034532" cy="994026"/>
          </a:xfrm>
          <a:solidFill>
            <a:schemeClr val="bg1">
              <a:alpha val="30000"/>
            </a:schemeClr>
          </a:solidFill>
        </p:spPr>
        <p:txBody>
          <a:bodyPr/>
          <a:lstStyle/>
          <a:p>
            <a:r>
              <a:rPr lang="hu-HU" sz="2000" dirty="0">
                <a:latin typeface="Segoe UI"/>
                <a:cs typeface="Segoe UI"/>
              </a:rPr>
              <a:t>Tanszékvezető: </a:t>
            </a:r>
            <a:r>
              <a:rPr lang="hu-HU" sz="2000" b="1" dirty="0">
                <a:latin typeface="Segoe UI"/>
                <a:cs typeface="Segoe UI"/>
              </a:rPr>
              <a:t>Dr. </a:t>
            </a:r>
            <a:r>
              <a:rPr lang="hu-HU" sz="2000" b="1" dirty="0" err="1">
                <a:latin typeface="Segoe UI"/>
                <a:cs typeface="Segoe UI"/>
              </a:rPr>
              <a:t>Gönczy</a:t>
            </a:r>
            <a:r>
              <a:rPr lang="hu-HU" sz="2000" b="1" dirty="0">
                <a:latin typeface="Segoe UI"/>
                <a:cs typeface="Segoe UI"/>
              </a:rPr>
              <a:t> László (gonczy.laszlo@vik.bme.hu)</a:t>
            </a:r>
          </a:p>
          <a:p>
            <a:r>
              <a:rPr lang="hu-HU" sz="2000" dirty="0"/>
              <a:t>Helyettesek: </a:t>
            </a:r>
            <a:r>
              <a:rPr lang="hu-HU" sz="2000" b="1" dirty="0"/>
              <a:t>Dr. Orosz György</a:t>
            </a:r>
            <a:r>
              <a:rPr lang="hu-HU" sz="2000" dirty="0"/>
              <a:t>, </a:t>
            </a:r>
            <a:r>
              <a:rPr lang="hu-HU" sz="2000" b="1" dirty="0"/>
              <a:t>Dr. Hullám Gábor</a:t>
            </a:r>
          </a:p>
        </p:txBody>
      </p:sp>
    </p:spTree>
    <p:extLst>
      <p:ext uri="{BB962C8B-B14F-4D97-AF65-F5344CB8AC3E}">
        <p14:creationId xmlns:p14="http://schemas.microsoft.com/office/powerpoint/2010/main" val="88411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765A318-F43D-079E-53BE-7B025AF64C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2676956"/>
              </p:ext>
            </p:extLst>
          </p:nvPr>
        </p:nvGraphicFramePr>
        <p:xfrm>
          <a:off x="435427" y="1282507"/>
          <a:ext cx="11244944" cy="4459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77A94-3E74-D6BC-DD60-C3AE4C6BE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0109" y="6356350"/>
            <a:ext cx="574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9A6A0B-1885-47E1-92BC-8A7D1A028442}" type="slidenum">
              <a:rPr lang="hu-HU" smtClean="0"/>
              <a:pPr/>
              <a:t>10</a:t>
            </a:fld>
            <a:endParaRPr lang="hu-HU"/>
          </a:p>
        </p:txBody>
      </p:sp>
      <p:pic>
        <p:nvPicPr>
          <p:cNvPr id="1026" name="Picture 2" descr="BRAINE">
            <a:extLst>
              <a:ext uri="{FF2B5EF4-FFF2-40B4-BE49-F238E27FC236}">
                <a16:creationId xmlns:a16="http://schemas.microsoft.com/office/drawing/2014/main" id="{6DE478D1-F422-E249-DD27-BD3822093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565" y="5843067"/>
            <a:ext cx="432740" cy="55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713626B-3277-4483-B4DC-74B9B2815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508" y="5839208"/>
            <a:ext cx="558815" cy="55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EE6803-2D2A-3FA7-9C40-0878980BC2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1045" y="5788896"/>
            <a:ext cx="819531" cy="6214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7592C6-E777-73AB-3CBF-8F9F455C30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61560" y="5792760"/>
            <a:ext cx="693221" cy="6517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BFD661-558F-941C-500E-68EF8107BC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28767" y="5992615"/>
            <a:ext cx="859091" cy="252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F20DC1-4E53-229D-0962-EE2BDCE7C0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63171" y="5938615"/>
            <a:ext cx="923076" cy="3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E50BB7-6348-B36D-A941-6F93B174EC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28251" y="5792760"/>
            <a:ext cx="611260" cy="65171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8E26159-88B7-5391-C0DB-ABF26CBFF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Rendszertervezés</a:t>
            </a:r>
          </a:p>
        </p:txBody>
      </p:sp>
      <p:pic>
        <p:nvPicPr>
          <p:cNvPr id="2" name="Picture 2" descr="ThyssenKrupp - Wikipedia">
            <a:extLst>
              <a:ext uri="{FF2B5EF4-FFF2-40B4-BE49-F238E27FC236}">
                <a16:creationId xmlns:a16="http://schemas.microsoft.com/office/drawing/2014/main" id="{CCED032E-3E92-7115-3A43-7A48DC4BD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186" y="5830070"/>
            <a:ext cx="673798" cy="52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37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0820DC6-359B-EA2B-2ECD-F2893D4A8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Schnell</a:t>
            </a:r>
            <a:r>
              <a:rPr lang="hu-HU" dirty="0"/>
              <a:t> László öröksége MA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3CFC8D-C7A2-8E0D-0566-CACBEE930A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8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B14E3693-BA30-AB1C-0C22-03C577156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279" y="4701358"/>
            <a:ext cx="2483255" cy="106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3C9CABC4-8864-0764-BFB3-DC8D0FC6D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090853"/>
            <a:ext cx="6096000" cy="220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44884F88-B634-0262-A5D3-AC685772A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86" y="3928733"/>
            <a:ext cx="1148317" cy="170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19575C-D26B-E888-7A46-4A4B10848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949998"/>
            <a:ext cx="1199030" cy="170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0CB9AF-BC81-A003-D486-9FF48D26CBF6}"/>
              </a:ext>
            </a:extLst>
          </p:cNvPr>
          <p:cNvSpPr txBox="1"/>
          <p:nvPr/>
        </p:nvSpPr>
        <p:spPr>
          <a:xfrm>
            <a:off x="582334" y="5768886"/>
            <a:ext cx="1933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Schnell László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9241C4-79EC-FFA9-AA5D-4D62410ACEE9}"/>
              </a:ext>
            </a:extLst>
          </p:cNvPr>
          <p:cNvSpPr txBox="1"/>
          <p:nvPr/>
        </p:nvSpPr>
        <p:spPr>
          <a:xfrm>
            <a:off x="2770329" y="5768886"/>
            <a:ext cx="1754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rgbClr val="2E2F2D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Josef Heim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D61B9D-8F8F-6A6D-8DA0-46AB9369E4F1}"/>
              </a:ext>
            </a:extLst>
          </p:cNvPr>
          <p:cNvSpPr txBox="1"/>
          <p:nvPr/>
        </p:nvSpPr>
        <p:spPr>
          <a:xfrm>
            <a:off x="4779477" y="3390102"/>
            <a:ext cx="2686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Josef Heim Orvostechnikai Ösztöndíj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FB7F2D-3C84-52F4-1D21-37C1AB8D22D4}"/>
              </a:ext>
            </a:extLst>
          </p:cNvPr>
          <p:cNvSpPr txBox="1"/>
          <p:nvPr/>
        </p:nvSpPr>
        <p:spPr>
          <a:xfrm>
            <a:off x="7944973" y="3311689"/>
            <a:ext cx="39993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u-HU" sz="2400" dirty="0" err="1"/>
              <a:t>Schnell</a:t>
            </a:r>
            <a:r>
              <a:rPr lang="hu-HU" sz="2400" dirty="0"/>
              <a:t> László-díj</a:t>
            </a:r>
          </a:p>
          <a:p>
            <a:pPr>
              <a:spcBef>
                <a:spcPts val="600"/>
              </a:spcBef>
            </a:pPr>
            <a:r>
              <a:rPr lang="hu-HU" sz="2400" dirty="0"/>
              <a:t>Josef Heim-díj</a:t>
            </a:r>
          </a:p>
          <a:p>
            <a:pPr>
              <a:spcBef>
                <a:spcPts val="600"/>
              </a:spcBef>
            </a:pPr>
            <a:r>
              <a:rPr lang="hu-HU" sz="2400" dirty="0"/>
              <a:t>Fiatal Oktató Díj</a:t>
            </a:r>
          </a:p>
          <a:p>
            <a:pPr>
              <a:spcBef>
                <a:spcPts val="600"/>
              </a:spcBef>
            </a:pPr>
            <a:r>
              <a:rPr lang="hu-HU" sz="2400" dirty="0"/>
              <a:t>Publikációs Díj</a:t>
            </a:r>
          </a:p>
          <a:p>
            <a:pPr>
              <a:spcBef>
                <a:spcPts val="600"/>
              </a:spcBef>
            </a:pPr>
            <a:r>
              <a:rPr lang="hu-HU" sz="2400" dirty="0"/>
              <a:t>Miniszimpózium előadói díj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FE8E8F-53E9-798E-BEB1-840EC7707710}"/>
              </a:ext>
            </a:extLst>
          </p:cNvPr>
          <p:cNvSpPr txBox="1"/>
          <p:nvPr/>
        </p:nvSpPr>
        <p:spPr>
          <a:xfrm>
            <a:off x="1424763" y="159491"/>
            <a:ext cx="10037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err="1">
                <a:solidFill>
                  <a:schemeClr val="accent6"/>
                </a:solidFill>
              </a:rPr>
              <a:t>Schnell</a:t>
            </a:r>
            <a:r>
              <a:rPr lang="hu-HU" sz="3200" dirty="0">
                <a:solidFill>
                  <a:schemeClr val="accent6"/>
                </a:solidFill>
              </a:rPr>
              <a:t> László Műszer- és Méréstechnika Alapítvány</a:t>
            </a:r>
            <a:endParaRPr lang="en-US" sz="3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738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6F57B12-9712-5B8C-75D5-19F04FAA5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800" dirty="0"/>
              <a:t>Alapítók: </a:t>
            </a:r>
          </a:p>
          <a:p>
            <a:endParaRPr lang="hu-HU" sz="2800" dirty="0"/>
          </a:p>
          <a:p>
            <a:endParaRPr lang="hu-HU" sz="2800" dirty="0"/>
          </a:p>
          <a:p>
            <a:r>
              <a:rPr lang="hu-HU" sz="2800" dirty="0"/>
              <a:t>Kuratórium: </a:t>
            </a:r>
          </a:p>
          <a:p>
            <a:endParaRPr lang="hu-HU" sz="2800" dirty="0"/>
          </a:p>
          <a:p>
            <a:endParaRPr lang="hu-HU" sz="2800" dirty="0"/>
          </a:p>
          <a:p>
            <a:r>
              <a:rPr lang="hu-HU" sz="2800" dirty="0"/>
              <a:t>Korábbi tagok:</a:t>
            </a:r>
          </a:p>
          <a:p>
            <a:endParaRPr lang="hu-HU" sz="2800" dirty="0"/>
          </a:p>
          <a:p>
            <a:r>
              <a:rPr lang="hu-HU" sz="2800" dirty="0"/>
              <a:t>Titkár:</a:t>
            </a:r>
          </a:p>
        </p:txBody>
      </p:sp>
      <p:pic>
        <p:nvPicPr>
          <p:cNvPr id="1046" name="Picture 22">
            <a:extLst>
              <a:ext uri="{FF2B5EF4-FFF2-40B4-BE49-F238E27FC236}">
                <a16:creationId xmlns:a16="http://schemas.microsoft.com/office/drawing/2014/main" id="{F9DFAFFB-B717-5FEE-1D7D-66F2174EB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998" y="4288550"/>
            <a:ext cx="847727" cy="107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99FB6A1-93B2-4790-35B4-22BE6EE1D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Schnell</a:t>
            </a:r>
            <a:r>
              <a:rPr lang="hu-HU" dirty="0"/>
              <a:t> László Alapítvány: 1995-</a:t>
            </a: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FA3442A-DFAB-250E-F4A8-B91B3ECF5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503" y="1102657"/>
            <a:ext cx="864394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5AA936B-80EC-DBFB-88E6-F44944296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141" y="1095064"/>
            <a:ext cx="8572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AA37CA2-FAD3-47D6-6370-6AB9D138D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449" y="1092170"/>
            <a:ext cx="8572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7078515-FC71-B973-5F69-E93EC6C91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866" y="1092170"/>
            <a:ext cx="1014413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E793229B-7309-E0A6-E937-C9E4D0D31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174" y="2778930"/>
            <a:ext cx="890953" cy="118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B4ED2E3E-0352-9F2B-8AE2-8D6A7E8D6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302" y="2776812"/>
            <a:ext cx="893344" cy="118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11A55A-A4CE-4FED-816D-DD0BDC0484BA}"/>
              </a:ext>
            </a:extLst>
          </p:cNvPr>
          <p:cNvSpPr txBox="1"/>
          <p:nvPr/>
        </p:nvSpPr>
        <p:spPr>
          <a:xfrm>
            <a:off x="2774649" y="2326920"/>
            <a:ext cx="1363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Horváth Gábor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583C17-DA35-FFAD-5E6E-404141BF4D26}"/>
              </a:ext>
            </a:extLst>
          </p:cNvPr>
          <p:cNvSpPr txBox="1"/>
          <p:nvPr/>
        </p:nvSpPr>
        <p:spPr>
          <a:xfrm>
            <a:off x="4322890" y="2332997"/>
            <a:ext cx="1176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Péceli Gábor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B263A0-6747-4957-9C53-3812A6F5AF60}"/>
              </a:ext>
            </a:extLst>
          </p:cNvPr>
          <p:cNvSpPr txBox="1"/>
          <p:nvPr/>
        </p:nvSpPr>
        <p:spPr>
          <a:xfrm>
            <a:off x="5833422" y="2322510"/>
            <a:ext cx="12466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err="1"/>
              <a:t>Selényi</a:t>
            </a:r>
            <a:r>
              <a:rPr lang="hu-HU" sz="1400" dirty="0"/>
              <a:t> Endre</a:t>
            </a:r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667109-EE6A-DB57-1200-72068854D3AD}"/>
              </a:ext>
            </a:extLst>
          </p:cNvPr>
          <p:cNvSpPr txBox="1"/>
          <p:nvPr/>
        </p:nvSpPr>
        <p:spPr>
          <a:xfrm>
            <a:off x="7180557" y="2322511"/>
            <a:ext cx="1622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err="1"/>
              <a:t>Sztipánovits</a:t>
            </a:r>
            <a:r>
              <a:rPr lang="hu-HU" sz="1400" dirty="0"/>
              <a:t> János</a:t>
            </a:r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85ABD8-B209-FCBD-0EA4-3BCE665E8EF1}"/>
              </a:ext>
            </a:extLst>
          </p:cNvPr>
          <p:cNvSpPr txBox="1"/>
          <p:nvPr/>
        </p:nvSpPr>
        <p:spPr>
          <a:xfrm>
            <a:off x="9004076" y="2332997"/>
            <a:ext cx="1200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Zoltán István</a:t>
            </a:r>
            <a:endParaRPr lang="en-US" sz="1400" dirty="0"/>
          </a:p>
        </p:txBody>
      </p:sp>
      <p:pic>
        <p:nvPicPr>
          <p:cNvPr id="1040" name="Picture 16">
            <a:extLst>
              <a:ext uri="{FF2B5EF4-FFF2-40B4-BE49-F238E27FC236}">
                <a16:creationId xmlns:a16="http://schemas.microsoft.com/office/drawing/2014/main" id="{93615A67-C90E-46D8-9058-B9BC29283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141" y="2815093"/>
            <a:ext cx="850079" cy="113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51BF2709-8E9A-4CE8-504B-C3FA81698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449" y="2795953"/>
            <a:ext cx="864434" cy="115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BDE1C3A0-D2E8-1C1C-964E-EDB7FE357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652" y="2778930"/>
            <a:ext cx="893344" cy="118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F3F8D8EE-13D1-8245-D777-CDDBCC54A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170" y="4321592"/>
            <a:ext cx="847727" cy="105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D37F3FDC-C3D6-5325-2D93-5D0FF3A76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141" y="4293860"/>
            <a:ext cx="823461" cy="107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1617BC75-ACE1-8AC9-4767-1D89BDD73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984" y="4297388"/>
            <a:ext cx="857250" cy="108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8" descr="A munkatárs fényképe">
            <a:extLst>
              <a:ext uri="{FF2B5EF4-FFF2-40B4-BE49-F238E27FC236}">
                <a16:creationId xmlns:a16="http://schemas.microsoft.com/office/drawing/2014/main" id="{90322128-026C-B641-8795-F5C446457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707" y="5150598"/>
            <a:ext cx="776833" cy="103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319DC9-04EC-98C0-BCF3-311B20B2787F}"/>
              </a:ext>
            </a:extLst>
          </p:cNvPr>
          <p:cNvSpPr txBox="1"/>
          <p:nvPr/>
        </p:nvSpPr>
        <p:spPr>
          <a:xfrm>
            <a:off x="2774649" y="3935272"/>
            <a:ext cx="1298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err="1"/>
              <a:t>Kerese</a:t>
            </a:r>
            <a:r>
              <a:rPr lang="hu-HU" sz="1400" b="1" dirty="0"/>
              <a:t> István</a:t>
            </a:r>
            <a:endParaRPr lang="en-US" sz="1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101597-E5A8-402D-2351-CEA1CDF314EB}"/>
              </a:ext>
            </a:extLst>
          </p:cNvPr>
          <p:cNvSpPr txBox="1"/>
          <p:nvPr/>
        </p:nvSpPr>
        <p:spPr>
          <a:xfrm>
            <a:off x="4292489" y="3958093"/>
            <a:ext cx="1268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Vadász Balázs</a:t>
            </a:r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42550D-8EB9-B051-44EB-3871692694D3}"/>
              </a:ext>
            </a:extLst>
          </p:cNvPr>
          <p:cNvSpPr txBox="1"/>
          <p:nvPr/>
        </p:nvSpPr>
        <p:spPr>
          <a:xfrm>
            <a:off x="5746244" y="3975310"/>
            <a:ext cx="1472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Mészáros Tamás</a:t>
            </a: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8FFE72-257F-652B-8301-4A1392B27E8A}"/>
              </a:ext>
            </a:extLst>
          </p:cNvPr>
          <p:cNvSpPr txBox="1"/>
          <p:nvPr/>
        </p:nvSpPr>
        <p:spPr>
          <a:xfrm>
            <a:off x="7252583" y="3987077"/>
            <a:ext cx="13288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Micskei Zoltán</a:t>
            </a:r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FB7D22-FC05-8C81-2572-BAC007BF4460}"/>
              </a:ext>
            </a:extLst>
          </p:cNvPr>
          <p:cNvSpPr txBox="1"/>
          <p:nvPr/>
        </p:nvSpPr>
        <p:spPr>
          <a:xfrm>
            <a:off x="7315492" y="5365419"/>
            <a:ext cx="1281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Jobbágy Ákos</a:t>
            </a:r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E6C716-DAD4-FBEF-83CB-CAB42E9CBB49}"/>
              </a:ext>
            </a:extLst>
          </p:cNvPr>
          <p:cNvSpPr txBox="1"/>
          <p:nvPr/>
        </p:nvSpPr>
        <p:spPr>
          <a:xfrm>
            <a:off x="9099866" y="3953587"/>
            <a:ext cx="1049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Rátz Csaba</a:t>
            </a:r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0464C9-4DDE-050F-009C-1AAD01FAAB30}"/>
              </a:ext>
            </a:extLst>
          </p:cNvPr>
          <p:cNvSpPr txBox="1"/>
          <p:nvPr/>
        </p:nvSpPr>
        <p:spPr>
          <a:xfrm>
            <a:off x="9060951" y="5388117"/>
            <a:ext cx="1144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Kollár István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4C4749-868D-27E5-9A85-7FCDA3CF0D77}"/>
              </a:ext>
            </a:extLst>
          </p:cNvPr>
          <p:cNvSpPr txBox="1"/>
          <p:nvPr/>
        </p:nvSpPr>
        <p:spPr>
          <a:xfrm>
            <a:off x="5869701" y="5365418"/>
            <a:ext cx="1180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Máthé János</a:t>
            </a:r>
            <a:endParaRPr lang="en-US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8B4FE2-54E8-82AC-7EE1-A76C071D36F9}"/>
              </a:ext>
            </a:extLst>
          </p:cNvPr>
          <p:cNvSpPr txBox="1"/>
          <p:nvPr/>
        </p:nvSpPr>
        <p:spPr>
          <a:xfrm>
            <a:off x="4362084" y="5360711"/>
            <a:ext cx="1127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Bagó Balázs</a:t>
            </a:r>
            <a:endParaRPr lang="en-US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78060C-0CB5-AA64-0E3F-09F8E212B7F3}"/>
              </a:ext>
            </a:extLst>
          </p:cNvPr>
          <p:cNvSpPr txBox="1"/>
          <p:nvPr/>
        </p:nvSpPr>
        <p:spPr>
          <a:xfrm>
            <a:off x="2923161" y="5360710"/>
            <a:ext cx="1111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Pataki Péter</a:t>
            </a:r>
            <a:endParaRPr lang="en-US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9A72AA-0CA0-E2AB-9298-A9D6B6963399}"/>
              </a:ext>
            </a:extLst>
          </p:cNvPr>
          <p:cNvSpPr txBox="1"/>
          <p:nvPr/>
        </p:nvSpPr>
        <p:spPr>
          <a:xfrm>
            <a:off x="1562286" y="6193806"/>
            <a:ext cx="1564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Király-Stroh Csilla</a:t>
            </a:r>
            <a:endParaRPr lang="en-US" sz="14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922AEEF-F391-1C6B-1968-BCAAF2FBF5A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63652" y="4293860"/>
            <a:ext cx="857250" cy="10668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A2AF0D-49C0-B8F4-4666-4CE3F6A0F96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91015" y="1102657"/>
            <a:ext cx="722651" cy="113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26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D6BF1-4527-E2C3-3382-610DF8548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Kütyüpályázat</a:t>
            </a:r>
            <a:endParaRPr lang="en-US" dirty="0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E56A8EF8-04B5-1ACD-A3FC-22F2ACA3C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41" y="1254329"/>
            <a:ext cx="5246370" cy="246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987CE3-C4C0-5673-550D-32B792A8DAB9}"/>
              </a:ext>
            </a:extLst>
          </p:cNvPr>
          <p:cNvSpPr txBox="1"/>
          <p:nvPr/>
        </p:nvSpPr>
        <p:spPr>
          <a:xfrm>
            <a:off x="571500" y="6080968"/>
            <a:ext cx="6335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https://www.mit.bme.hu/albumok/2025/kutyupalyazat-2025</a:t>
            </a:r>
            <a:r>
              <a:rPr lang="hu-HU" dirty="0"/>
              <a:t> </a:t>
            </a:r>
            <a:endParaRPr lang="en-US" dirty="0"/>
          </a:p>
        </p:txBody>
      </p:sp>
      <p:pic>
        <p:nvPicPr>
          <p:cNvPr id="6152" name="Picture 8">
            <a:extLst>
              <a:ext uri="{FF2B5EF4-FFF2-40B4-BE49-F238E27FC236}">
                <a16:creationId xmlns:a16="http://schemas.microsoft.com/office/drawing/2014/main" id="{224E8CC6-8F5B-7359-6202-83DAEFADA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354" y="277540"/>
            <a:ext cx="3564906" cy="259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DDFC3AA5-DAE6-D49C-03FB-D54B55693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436" y="3840452"/>
            <a:ext cx="2879885" cy="209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>
            <a:extLst>
              <a:ext uri="{FF2B5EF4-FFF2-40B4-BE49-F238E27FC236}">
                <a16:creationId xmlns:a16="http://schemas.microsoft.com/office/drawing/2014/main" id="{1F1753F9-6FAA-FF4E-A4E9-B77C57D95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890" y="3667098"/>
            <a:ext cx="3356610" cy="244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>
            <a:extLst>
              <a:ext uri="{FF2B5EF4-FFF2-40B4-BE49-F238E27FC236}">
                <a16:creationId xmlns:a16="http://schemas.microsoft.com/office/drawing/2014/main" id="{9E62D9A4-ADA7-58C8-6E50-55A74DE73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109719"/>
            <a:ext cx="2275367" cy="165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>
            <a:extLst>
              <a:ext uri="{FF2B5EF4-FFF2-40B4-BE49-F238E27FC236}">
                <a16:creationId xmlns:a16="http://schemas.microsoft.com/office/drawing/2014/main" id="{95D80AFF-285B-EFD2-992F-D18656546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15" y="1859582"/>
            <a:ext cx="2737485" cy="199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Picture 22">
            <a:extLst>
              <a:ext uri="{FF2B5EF4-FFF2-40B4-BE49-F238E27FC236}">
                <a16:creationId xmlns:a16="http://schemas.microsoft.com/office/drawing/2014/main" id="{B54A40AD-06D2-34D9-2260-39CAE9005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290" y="104774"/>
            <a:ext cx="2243690" cy="163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48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AFD58-DAA1-8612-EAF7-2F216A0A0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Tehetséggondozás, hallgatók bevonása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395FE-372B-5360-25A1-B102E0670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400" dirty="0"/>
              <a:t>Demonstrátorok bevonása</a:t>
            </a:r>
          </a:p>
          <a:p>
            <a:pPr lvl="1"/>
            <a:r>
              <a:rPr lang="hu-HU" sz="2000" dirty="0"/>
              <a:t>2023/24: 47 demonstrátor, 17 tárgy</a:t>
            </a:r>
          </a:p>
          <a:p>
            <a:pPr lvl="1"/>
            <a:r>
              <a:rPr lang="hu-HU" sz="2000" dirty="0"/>
              <a:t>2024/2025: 44 demonstrátor, 11 tárgy</a:t>
            </a:r>
          </a:p>
          <a:p>
            <a:r>
              <a:rPr lang="hu-HU" sz="2400" dirty="0"/>
              <a:t>Hallgatókkal közös projektek</a:t>
            </a:r>
          </a:p>
          <a:p>
            <a:pPr lvl="1"/>
            <a:r>
              <a:rPr lang="hu-HU" sz="2000" dirty="0"/>
              <a:t>Demonstrációtól nemzetközi projektig</a:t>
            </a:r>
          </a:p>
          <a:p>
            <a:pPr lvl="1"/>
            <a:r>
              <a:rPr lang="hu-HU" sz="2000" dirty="0" err="1"/>
              <a:t>BSc</a:t>
            </a:r>
            <a:r>
              <a:rPr lang="hu-HU" sz="2000" dirty="0"/>
              <a:t> „Témalabor”/”Önálló </a:t>
            </a:r>
            <a:r>
              <a:rPr lang="hu-HU" sz="2000" dirty="0" err="1"/>
              <a:t>labor”MSc</a:t>
            </a:r>
            <a:r>
              <a:rPr lang="hu-HU" sz="2000" dirty="0"/>
              <a:t> diplomáig (</a:t>
            </a:r>
            <a:r>
              <a:rPr lang="hu-HU" sz="2000" dirty="0">
                <a:sym typeface="Wingdings" panose="05000000000000000000" pitchFamily="2" charset="2"/>
              </a:rPr>
              <a:t>PhD</a:t>
            </a:r>
            <a:r>
              <a:rPr lang="hu-HU" sz="2000" dirty="0"/>
              <a:t>)</a:t>
            </a:r>
          </a:p>
          <a:p>
            <a:r>
              <a:rPr lang="hu-HU" sz="2400" dirty="0"/>
              <a:t>OTDK 2025:</a:t>
            </a:r>
          </a:p>
          <a:p>
            <a:pPr lvl="1"/>
            <a:r>
              <a:rPr lang="hu-HU" sz="2000" dirty="0"/>
              <a:t>13 tanszéki díjazott</a:t>
            </a:r>
          </a:p>
          <a:p>
            <a:pPr lvl="1"/>
            <a:r>
              <a:rPr lang="hu-HU" sz="2000" dirty="0"/>
              <a:t>MIT informatika:12</a:t>
            </a:r>
            <a:br>
              <a:rPr lang="hu-HU" sz="2000" dirty="0"/>
            </a:br>
            <a:r>
              <a:rPr lang="hu-HU" sz="2000" dirty="0"/>
              <a:t>(BME:44, ELTE: 30)</a:t>
            </a:r>
          </a:p>
          <a:p>
            <a:endParaRPr lang="en-US" sz="2400" dirty="0"/>
          </a:p>
        </p:txBody>
      </p:sp>
      <p:pic>
        <p:nvPicPr>
          <p:cNvPr id="5" name="Picture 4" descr="A person standing in front of a whiteboard with a crowd of people&#10;&#10;AI-generated content may be incorrect.">
            <a:extLst>
              <a:ext uri="{FF2B5EF4-FFF2-40B4-BE49-F238E27FC236}">
                <a16:creationId xmlns:a16="http://schemas.microsoft.com/office/drawing/2014/main" id="{B7630168-3171-973D-DCCF-64E007DBFD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305"/>
          <a:stretch/>
        </p:blipFill>
        <p:spPr>
          <a:xfrm>
            <a:off x="8579803" y="1137591"/>
            <a:ext cx="2923470" cy="1922792"/>
          </a:xfrm>
          <a:prstGeom prst="rect">
            <a:avLst/>
          </a:prstGeom>
        </p:spPr>
      </p:pic>
      <p:pic>
        <p:nvPicPr>
          <p:cNvPr id="6" name="Picture 5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1DD31A6C-FCB7-CADE-1DF6-FA51068FB6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389" t="37842" r="14249" b="21965"/>
          <a:stretch/>
        </p:blipFill>
        <p:spPr>
          <a:xfrm>
            <a:off x="7762422" y="3875633"/>
            <a:ext cx="4239078" cy="16956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2249DF6-22BB-5551-7FBD-C1EAC7BC4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3875633"/>
            <a:ext cx="3353682" cy="223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179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D22BB-7348-50B9-507F-ABC50C783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Nemzetközi kapcsolatok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10112-ADFA-27AC-BCF0-73FCEC2D2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400" dirty="0"/>
              <a:t>Szabványosítás</a:t>
            </a:r>
          </a:p>
          <a:p>
            <a:pPr lvl="1"/>
            <a:r>
              <a:rPr lang="hu-HU" sz="2000" dirty="0"/>
              <a:t>Rendszertervezés: OMG SysMLv2</a:t>
            </a:r>
            <a:br>
              <a:rPr lang="hu-HU" sz="2000" dirty="0"/>
            </a:br>
            <a:r>
              <a:rPr lang="hu-HU" sz="2000" dirty="0"/>
              <a:t>szemantika, modellvégrehajtás munkacsoportok (Molnár Vince)</a:t>
            </a:r>
          </a:p>
          <a:p>
            <a:pPr lvl="1"/>
            <a:r>
              <a:rPr lang="hu-HU" sz="2000" dirty="0"/>
              <a:t>Időszinkronizáció: IO-Link szabványosítási folyamat</a:t>
            </a:r>
            <a:br>
              <a:rPr lang="hu-HU" sz="2000" dirty="0"/>
            </a:br>
            <a:r>
              <a:rPr lang="hu-HU" sz="2000" dirty="0"/>
              <a:t>(Kovácsházy Tamás, Best </a:t>
            </a:r>
            <a:r>
              <a:rPr lang="hu-HU" sz="2000" dirty="0" err="1"/>
              <a:t>paper</a:t>
            </a:r>
            <a:r>
              <a:rPr lang="hu-HU" sz="2000" dirty="0"/>
              <a:t> </a:t>
            </a:r>
            <a:r>
              <a:rPr lang="hu-HU" sz="2000" dirty="0" err="1"/>
              <a:t>award</a:t>
            </a:r>
            <a:r>
              <a:rPr lang="hu-HU" sz="2000" dirty="0"/>
              <a:t> ISPCS 2024)</a:t>
            </a:r>
          </a:p>
          <a:p>
            <a:pPr lvl="1"/>
            <a:r>
              <a:rPr lang="hu-HU" sz="2000" dirty="0"/>
              <a:t>Jelanalízis (IEEE) - Dabóczi Tamás, Renczes Balázs</a:t>
            </a:r>
          </a:p>
          <a:p>
            <a:r>
              <a:rPr lang="hu-HU" sz="2400" dirty="0"/>
              <a:t>Nemzetközi szervezetek</a:t>
            </a:r>
          </a:p>
          <a:p>
            <a:pPr lvl="1"/>
            <a:r>
              <a:rPr lang="hu-HU" sz="2000" dirty="0"/>
              <a:t>Orvosbiológia: IFMBE (Jobbágy Ákos)</a:t>
            </a:r>
          </a:p>
          <a:p>
            <a:pPr lvl="1"/>
            <a:r>
              <a:rPr lang="hu-HU" sz="2000" dirty="0"/>
              <a:t>Linux </a:t>
            </a:r>
            <a:r>
              <a:rPr lang="hu-HU" sz="2000" dirty="0" err="1"/>
              <a:t>Foundation</a:t>
            </a:r>
            <a:r>
              <a:rPr lang="hu-HU" sz="2000" dirty="0"/>
              <a:t> </a:t>
            </a:r>
            <a:r>
              <a:rPr lang="hu-HU" sz="2000" dirty="0" err="1"/>
              <a:t>Decentralized</a:t>
            </a:r>
            <a:r>
              <a:rPr lang="hu-HU" sz="2000" dirty="0"/>
              <a:t> </a:t>
            </a:r>
            <a:r>
              <a:rPr lang="hu-HU" sz="2000" dirty="0" err="1"/>
              <a:t>Trust</a:t>
            </a:r>
            <a:r>
              <a:rPr lang="hu-HU" sz="2000" dirty="0"/>
              <a:t>: blokklánc (Kocsis Imre, Klenik Attila)</a:t>
            </a:r>
          </a:p>
          <a:p>
            <a:pPr lvl="1"/>
            <a:endParaRPr lang="hu-HU" sz="2000" dirty="0"/>
          </a:p>
          <a:p>
            <a:pPr lvl="1"/>
            <a:endParaRPr lang="hu-HU" sz="2000" dirty="0"/>
          </a:p>
          <a:p>
            <a:pPr lvl="1"/>
            <a:r>
              <a:rPr lang="hu-HU" sz="2000" dirty="0"/>
              <a:t>Megbízható adatmegosztás, adatterek: Prometheus-X </a:t>
            </a:r>
            <a:r>
              <a:rPr lang="hu-HU" sz="2000" dirty="0" err="1"/>
              <a:t>Board</a:t>
            </a:r>
            <a:r>
              <a:rPr lang="hu-HU" sz="2000" dirty="0"/>
              <a:t> (Gönczy László)</a:t>
            </a:r>
            <a:br>
              <a:rPr lang="hu-HU" sz="2000" dirty="0"/>
            </a:br>
            <a:r>
              <a:rPr lang="en-US" sz="2000" i="1" dirty="0">
                <a:solidFill>
                  <a:schemeClr val="tx2"/>
                </a:solidFill>
              </a:rPr>
              <a:t>„increasingly important”…„ultra-complex question”</a:t>
            </a:r>
            <a:endParaRPr lang="en-US" sz="2400" i="1" dirty="0">
              <a:solidFill>
                <a:schemeClr val="tx2"/>
              </a:solidFill>
            </a:endParaRPr>
          </a:p>
          <a:p>
            <a:pPr marL="457200" lvl="1" indent="0">
              <a:buNone/>
            </a:pPr>
            <a:endParaRPr lang="hu-HU" sz="2000" dirty="0"/>
          </a:p>
          <a:p>
            <a:pPr lvl="1"/>
            <a:endParaRPr lang="hu-HU" sz="2000" dirty="0"/>
          </a:p>
          <a:p>
            <a:endParaRPr lang="hu-HU" sz="2400" dirty="0"/>
          </a:p>
          <a:p>
            <a:pPr lvl="1"/>
            <a:endParaRPr lang="en-US" sz="2000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B62C9BC-1221-E32A-D485-B3BD0A5F2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7" t="5800" r="19013" b="15680"/>
          <a:stretch/>
        </p:blipFill>
        <p:spPr bwMode="auto">
          <a:xfrm>
            <a:off x="8423989" y="2617004"/>
            <a:ext cx="1183395" cy="97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 Systems Modeling Community vezetőségi ülése a szabvány végleges benyújtása után. Balról a második helyen kollégánk, Dr. Molnár Vince, a Formális Módszerek és a Konformancia Munkacsoportok vezetője.">
            <a:extLst>
              <a:ext uri="{FF2B5EF4-FFF2-40B4-BE49-F238E27FC236}">
                <a16:creationId xmlns:a16="http://schemas.microsoft.com/office/drawing/2014/main" id="{1533C99B-46CA-4E56-5642-0AD8293E3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989" y="1396296"/>
            <a:ext cx="2369053" cy="108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5C73720-2E66-E021-686D-77E6CBB00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208322" y="4716378"/>
            <a:ext cx="4191887" cy="654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Prometheus-X">
            <a:extLst>
              <a:ext uri="{FF2B5EF4-FFF2-40B4-BE49-F238E27FC236}">
                <a16:creationId xmlns:a16="http://schemas.microsoft.com/office/drawing/2014/main" id="{B86EC6E4-E96A-40FD-EDD8-B5BB5664D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625" y="5688815"/>
            <a:ext cx="1842642" cy="61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71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F0EF2-F0A4-70CF-FFB3-6DE0D2FEF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Innovatív projektek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2816B-14FB-D3E0-10A0-928544463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400" dirty="0"/>
              <a:t>Megújuló energiák – hidrogéncella</a:t>
            </a:r>
          </a:p>
          <a:p>
            <a:pPr lvl="1"/>
            <a:r>
              <a:rPr lang="hu-HU" sz="2000" dirty="0"/>
              <a:t>Hidrogén üzemanyagcella fejlesztése kutatási célra</a:t>
            </a:r>
          </a:p>
          <a:p>
            <a:pPr lvl="1"/>
            <a:r>
              <a:rPr lang="hu-HU" sz="2000" dirty="0"/>
              <a:t>Digitális iker rendszerdiagnosztikára</a:t>
            </a:r>
          </a:p>
          <a:p>
            <a:r>
              <a:rPr lang="hu-HU" sz="2400" dirty="0"/>
              <a:t>Lélegeztetőgép</a:t>
            </a:r>
          </a:p>
          <a:p>
            <a:pPr lvl="1"/>
            <a:r>
              <a:rPr lang="hu-HU" sz="2000" dirty="0"/>
              <a:t>Vészhelyzeti lélegeztetőgép SOS kifejlesztése </a:t>
            </a:r>
          </a:p>
          <a:p>
            <a:pPr lvl="1"/>
            <a:r>
              <a:rPr lang="hu-HU" sz="2000" dirty="0"/>
              <a:t>A MIT feladata: vezérlés (elektronika + szoftver + biztonságkritikus viselkedés)</a:t>
            </a:r>
          </a:p>
          <a:p>
            <a:r>
              <a:rPr lang="hu-HU" sz="2400" dirty="0"/>
              <a:t>EDGE számítás – BRAINE</a:t>
            </a:r>
          </a:p>
          <a:p>
            <a:pPr lvl="1"/>
            <a:r>
              <a:rPr lang="hu-HU" sz="2000" dirty="0"/>
              <a:t>Alacsony fogyasztású, kis </a:t>
            </a:r>
            <a:r>
              <a:rPr lang="hu-HU" sz="2000" dirty="0" err="1"/>
              <a:t>késleltetésű</a:t>
            </a:r>
            <a:r>
              <a:rPr lang="hu-HU" sz="2000" dirty="0"/>
              <a:t> számítások </a:t>
            </a:r>
            <a:br>
              <a:rPr lang="hu-HU" sz="2000" dirty="0"/>
            </a:br>
            <a:r>
              <a:rPr lang="hu-HU" sz="2000" dirty="0"/>
              <a:t>beágyazott környezetben</a:t>
            </a:r>
          </a:p>
          <a:p>
            <a:r>
              <a:rPr lang="hu-HU" sz="2400" dirty="0"/>
              <a:t>Nyílt hardverű és szoftverű nagy pontosságú </a:t>
            </a:r>
            <a:br>
              <a:rPr lang="hu-HU" sz="2400" dirty="0"/>
            </a:br>
            <a:r>
              <a:rPr lang="hu-HU" sz="2400" dirty="0"/>
              <a:t>mesteróra prototípus</a:t>
            </a:r>
          </a:p>
          <a:p>
            <a:pPr lvl="1"/>
            <a:r>
              <a:rPr lang="hu-HU" sz="2000" dirty="0"/>
              <a:t>1. prototípus sikeres tesztelése (</a:t>
            </a:r>
            <a:r>
              <a:rPr lang="hu-HU" sz="2000" dirty="0" err="1"/>
              <a:t>Calnex</a:t>
            </a:r>
            <a:r>
              <a:rPr lang="hu-HU" sz="2000" dirty="0"/>
              <a:t>)</a:t>
            </a:r>
          </a:p>
          <a:p>
            <a:pPr lvl="1"/>
            <a:r>
              <a:rPr lang="hu-HU" sz="2000" dirty="0"/>
              <a:t>2. prototípus tesztelése, (</a:t>
            </a:r>
            <a:r>
              <a:rPr lang="hu-HU" sz="2000" dirty="0" err="1"/>
              <a:t>SiTime</a:t>
            </a:r>
            <a:r>
              <a:rPr lang="hu-HU" sz="2000" dirty="0"/>
              <a:t>, </a:t>
            </a:r>
            <a:r>
              <a:rPr lang="hu-HU" sz="2000" dirty="0" err="1"/>
              <a:t>Analog</a:t>
            </a:r>
            <a:r>
              <a:rPr lang="hu-HU" sz="2000" dirty="0"/>
              <a:t> </a:t>
            </a:r>
            <a:r>
              <a:rPr lang="hu-HU" sz="2000" dirty="0" err="1"/>
              <a:t>Devices</a:t>
            </a:r>
            <a:r>
              <a:rPr lang="hu-HU" sz="2000" dirty="0"/>
              <a:t>)</a:t>
            </a:r>
          </a:p>
          <a:p>
            <a:pPr lvl="1"/>
            <a:endParaRPr lang="en-US" sz="2000" dirty="0"/>
          </a:p>
        </p:txBody>
      </p:sp>
      <p:pic>
        <p:nvPicPr>
          <p:cNvPr id="5" name="Picture 4" descr="A green circuit board with wires and a box&#10;&#10;AI-generated content may be incorrect.">
            <a:extLst>
              <a:ext uri="{FF2B5EF4-FFF2-40B4-BE49-F238E27FC236}">
                <a16:creationId xmlns:a16="http://schemas.microsoft.com/office/drawing/2014/main" id="{23F6A449-D7FA-14A0-8805-AE6C3EF9C6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20" t="10604" r="3827" b="8483"/>
          <a:stretch/>
        </p:blipFill>
        <p:spPr>
          <a:xfrm>
            <a:off x="8566594" y="5175272"/>
            <a:ext cx="1820228" cy="1211241"/>
          </a:xfrm>
          <a:prstGeom prst="rect">
            <a:avLst/>
          </a:prstGeom>
        </p:spPr>
      </p:pic>
      <p:pic>
        <p:nvPicPr>
          <p:cNvPr id="7" name="Picture 6" descr="A close-up of a screen&#10;&#10;AI-generated content may be incorrect.">
            <a:extLst>
              <a:ext uri="{FF2B5EF4-FFF2-40B4-BE49-F238E27FC236}">
                <a16:creationId xmlns:a16="http://schemas.microsoft.com/office/drawing/2014/main" id="{33D740B2-596B-E109-1990-3AADE9101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8" y="1795601"/>
            <a:ext cx="2285999" cy="1397098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3FAF0402-1ED3-ACB8-D6EC-2C631FA41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741" y="143311"/>
            <a:ext cx="1904987" cy="1047314"/>
          </a:xfrm>
          <a:prstGeom prst="rect">
            <a:avLst/>
          </a:prstGeom>
        </p:spPr>
      </p:pic>
      <p:pic>
        <p:nvPicPr>
          <p:cNvPr id="9" name="Google Shape;145;p5">
            <a:extLst>
              <a:ext uri="{FF2B5EF4-FFF2-40B4-BE49-F238E27FC236}">
                <a16:creationId xmlns:a16="http://schemas.microsoft.com/office/drawing/2014/main" id="{208FC6F6-7FE8-0961-AF01-A3DF7560F0F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66317" y="3756214"/>
            <a:ext cx="3220783" cy="1033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670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0CA0E-39C0-3F2C-B99B-88B9806E2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Innovatív projektek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7B5C8-30F7-3D47-3D85-8727440FB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000" dirty="0" err="1"/>
              <a:t>fedAI</a:t>
            </a:r>
            <a:r>
              <a:rPr lang="hu-HU" sz="2000" dirty="0"/>
              <a:t> – európai szinten is kiemelkedő </a:t>
            </a:r>
            <a:r>
              <a:rPr lang="hu-HU" sz="2000" dirty="0" err="1"/>
              <a:t>federált</a:t>
            </a:r>
            <a:r>
              <a:rPr lang="hu-HU" sz="2000" dirty="0"/>
              <a:t> AI platform</a:t>
            </a:r>
          </a:p>
          <a:p>
            <a:r>
              <a:rPr lang="hu-HU" sz="2000" dirty="0"/>
              <a:t>Szakértői munka: EMAP</a:t>
            </a:r>
          </a:p>
          <a:p>
            <a:pPr lvl="1"/>
            <a:r>
              <a:rPr lang="hu-HU" sz="1800" dirty="0"/>
              <a:t>Országos rendszer rendszertervének felülvizsgálata, teljesítményének tervezése</a:t>
            </a:r>
          </a:p>
          <a:p>
            <a:r>
              <a:rPr lang="hu-HU" sz="2000" dirty="0"/>
              <a:t>Nyílt forráskódú rendszertervező/ellenőrző eszközök</a:t>
            </a:r>
          </a:p>
          <a:p>
            <a:pPr lvl="1"/>
            <a:r>
              <a:rPr lang="hu-HU" sz="1800" dirty="0"/>
              <a:t>Gamma: precíz modellezés</a:t>
            </a:r>
          </a:p>
          <a:p>
            <a:pPr lvl="1"/>
            <a:r>
              <a:rPr lang="hu-HU" sz="1800" dirty="0" err="1"/>
              <a:t>Theta</a:t>
            </a:r>
            <a:r>
              <a:rPr lang="hu-HU" sz="1800" dirty="0"/>
              <a:t>: Modellellenőrzés</a:t>
            </a:r>
          </a:p>
          <a:p>
            <a:pPr lvl="1"/>
            <a:r>
              <a:rPr lang="hu-HU" sz="1800" dirty="0" err="1"/>
              <a:t>Refinery</a:t>
            </a:r>
            <a:r>
              <a:rPr lang="hu-HU" sz="1800" dirty="0"/>
              <a:t>: modellgenerálás (AI tesztelés, magyarázat, fejlesztés támogatása)</a:t>
            </a:r>
          </a:p>
          <a:p>
            <a:pPr lvl="1"/>
            <a:r>
              <a:rPr lang="hu-HU" sz="1800" dirty="0" err="1"/>
              <a:t>Zero</a:t>
            </a:r>
            <a:r>
              <a:rPr lang="hu-HU" sz="1800" dirty="0"/>
              <a:t> </a:t>
            </a:r>
            <a:r>
              <a:rPr lang="hu-HU" sz="1800" dirty="0" err="1"/>
              <a:t>Knowledge</a:t>
            </a:r>
            <a:r>
              <a:rPr lang="hu-HU" sz="1800" dirty="0"/>
              <a:t> </a:t>
            </a:r>
            <a:r>
              <a:rPr lang="hu-HU" sz="1800" dirty="0" err="1"/>
              <a:t>Workflow</a:t>
            </a:r>
            <a:r>
              <a:rPr lang="hu-HU" sz="1800" dirty="0"/>
              <a:t>: bizalmas együttműködések blokkláncon</a:t>
            </a:r>
          </a:p>
          <a:p>
            <a:r>
              <a:rPr lang="hu-HU" sz="2000" dirty="0"/>
              <a:t>„</a:t>
            </a:r>
            <a:r>
              <a:rPr lang="hu-HU" sz="2000" dirty="0" err="1"/>
              <a:t>Mérőszközök</a:t>
            </a:r>
            <a:r>
              <a:rPr lang="hu-HU" sz="2000" dirty="0"/>
              <a:t>”</a:t>
            </a:r>
          </a:p>
          <a:p>
            <a:pPr lvl="1"/>
            <a:r>
              <a:rPr lang="hu-HU" sz="1800" dirty="0" err="1"/>
              <a:t>Hyperledger</a:t>
            </a:r>
            <a:r>
              <a:rPr lang="hu-HU" sz="1800" dirty="0"/>
              <a:t> </a:t>
            </a:r>
            <a:r>
              <a:rPr lang="hu-HU" sz="1800" dirty="0" err="1"/>
              <a:t>Caliper</a:t>
            </a:r>
            <a:r>
              <a:rPr lang="hu-HU" sz="1800" dirty="0"/>
              <a:t>: blokklánc teljesítménymérés</a:t>
            </a:r>
          </a:p>
          <a:p>
            <a:pPr lvl="1"/>
            <a:r>
              <a:rPr lang="hu-HU" sz="1800" dirty="0" err="1"/>
              <a:t>Fabric</a:t>
            </a:r>
            <a:r>
              <a:rPr lang="hu-HU" sz="1800" dirty="0"/>
              <a:t>: TPC-C: alkalmazás/adatmodell szintű teljesítménymérés</a:t>
            </a:r>
          </a:p>
          <a:p>
            <a:r>
              <a:rPr lang="hu-HU" sz="2000" dirty="0"/>
              <a:t>Alkalmazások</a:t>
            </a:r>
          </a:p>
          <a:p>
            <a:pPr lvl="1"/>
            <a:r>
              <a:rPr lang="hu-HU" sz="1800" dirty="0"/>
              <a:t>Digitális jegybankpénz: autólízing, energiaártámogatás</a:t>
            </a:r>
          </a:p>
          <a:p>
            <a:pPr lvl="1"/>
            <a:r>
              <a:rPr lang="hu-HU" sz="1800" dirty="0"/>
              <a:t>Tesztgenerálás AI alkalmazásokhoz (önvezető járművek navigációja)</a:t>
            </a:r>
          </a:p>
          <a:p>
            <a:endParaRPr lang="en-US" sz="2000" dirty="0"/>
          </a:p>
        </p:txBody>
      </p:sp>
      <p:pic>
        <p:nvPicPr>
          <p:cNvPr id="4110" name="Picture 14" descr="Hyperledger Caliper · GitHub">
            <a:extLst>
              <a:ext uri="{FF2B5EF4-FFF2-40B4-BE49-F238E27FC236}">
                <a16:creationId xmlns:a16="http://schemas.microsoft.com/office/drawing/2014/main" id="{42C8CA4C-E24F-198C-FB82-00144E1A4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389" y="4505741"/>
            <a:ext cx="716885" cy="71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087 - Verifiable AI/ML techniques for PNT applications">
            <a:extLst>
              <a:ext uri="{FF2B5EF4-FFF2-40B4-BE49-F238E27FC236}">
                <a16:creationId xmlns:a16="http://schemas.microsoft.com/office/drawing/2014/main" id="{E2B37E8D-5691-0A40-EFCA-961749603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010" y="5949845"/>
            <a:ext cx="445795" cy="44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BA4D93-B300-E83C-230E-66947D2A7A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6635" y="2745989"/>
            <a:ext cx="1237509" cy="1477844"/>
          </a:xfrm>
          <a:prstGeom prst="rect">
            <a:avLst/>
          </a:prstGeom>
        </p:spPr>
      </p:pic>
      <p:pic>
        <p:nvPicPr>
          <p:cNvPr id="4" name="Picture 3" descr="A logo on a flag&#10;&#10;AI-generated content may be incorrect.">
            <a:extLst>
              <a:ext uri="{FF2B5EF4-FFF2-40B4-BE49-F238E27FC236}">
                <a16:creationId xmlns:a16="http://schemas.microsoft.com/office/drawing/2014/main" id="{9246CBC2-3453-88DA-81E8-FA24C2418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5777" y="980677"/>
            <a:ext cx="1516964" cy="89501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85CAC55-A8C5-48D9-5E48-BB64A4F82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2" t="15896" r="12825" b="29711"/>
          <a:stretch/>
        </p:blipFill>
        <p:spPr bwMode="auto">
          <a:xfrm>
            <a:off x="10020952" y="2128935"/>
            <a:ext cx="1382659" cy="36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Bank for International Settlements">
            <a:extLst>
              <a:ext uri="{FF2B5EF4-FFF2-40B4-BE49-F238E27FC236}">
                <a16:creationId xmlns:a16="http://schemas.microsoft.com/office/drawing/2014/main" id="{F348B509-B4B8-7E71-4CB3-6EDDB411D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406" y="5578557"/>
            <a:ext cx="984014" cy="28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ilággazdaság | MNB blog">
            <a:extLst>
              <a:ext uri="{FF2B5EF4-FFF2-40B4-BE49-F238E27FC236}">
                <a16:creationId xmlns:a16="http://schemas.microsoft.com/office/drawing/2014/main" id="{29C53618-7879-DCB7-1076-F2147BB14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867" y="5496779"/>
            <a:ext cx="445794" cy="44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SA - Life story of the ESA logo">
            <a:extLst>
              <a:ext uri="{FF2B5EF4-FFF2-40B4-BE49-F238E27FC236}">
                <a16:creationId xmlns:a16="http://schemas.microsoft.com/office/drawing/2014/main" id="{9CBCA9ED-E3A5-84B0-CEB0-CCB337E9F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3" t="33098" r="17839" b="32537"/>
          <a:stretch/>
        </p:blipFill>
        <p:spPr bwMode="auto">
          <a:xfrm>
            <a:off x="10315075" y="6052552"/>
            <a:ext cx="898368" cy="307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C8C916-D167-1ACE-BF8A-E3ED8FE703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65283" y="4417037"/>
            <a:ext cx="1114909" cy="840812"/>
          </a:xfrm>
          <a:prstGeom prst="parallelogram">
            <a:avLst>
              <a:gd name="adj" fmla="val 23715"/>
            </a:avLst>
          </a:prstGeom>
        </p:spPr>
      </p:pic>
    </p:spTree>
    <p:extLst>
      <p:ext uri="{BB962C8B-B14F-4D97-AF65-F5344CB8AC3E}">
        <p14:creationId xmlns:p14="http://schemas.microsoft.com/office/powerpoint/2010/main" val="360335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D934051-1F62-408A-B025-C5FF9CFB1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Erősségeink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76FD181-A6D1-4748-809A-E15B9E5FFC5E}"/>
              </a:ext>
            </a:extLst>
          </p:cNvPr>
          <p:cNvGraphicFramePr/>
          <p:nvPr/>
        </p:nvGraphicFramePr>
        <p:xfrm>
          <a:off x="1149350" y="1190625"/>
          <a:ext cx="9893300" cy="5055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06851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Csoportba foglalás 51"/>
          <p:cNvGrpSpPr/>
          <p:nvPr/>
        </p:nvGrpSpPr>
        <p:grpSpPr>
          <a:xfrm>
            <a:off x="0" y="504000"/>
            <a:ext cx="12204696" cy="3069296"/>
            <a:chOff x="0" y="3024000"/>
            <a:chExt cx="12204696" cy="3069296"/>
          </a:xfrm>
        </p:grpSpPr>
        <p:sp>
          <p:nvSpPr>
            <p:cNvPr id="2" name="Téglalap 1"/>
            <p:cNvSpPr/>
            <p:nvPr/>
          </p:nvSpPr>
          <p:spPr>
            <a:xfrm>
              <a:off x="263351" y="3169861"/>
              <a:ext cx="1220167" cy="288000"/>
            </a:xfrm>
            <a:prstGeom prst="rect">
              <a:avLst/>
            </a:prstGeom>
            <a:gradFill flip="none" rotWithShape="1">
              <a:gsLst>
                <a:gs pos="0">
                  <a:srgbClr val="FF5050"/>
                </a:gs>
                <a:gs pos="0">
                  <a:srgbClr val="FF5050"/>
                </a:gs>
                <a:gs pos="100000">
                  <a:schemeClr val="accent1">
                    <a:lumMod val="75000"/>
                  </a:schemeClr>
                </a:gs>
                <a:gs pos="100000">
                  <a:schemeClr val="accent1">
                    <a:lumMod val="50000"/>
                    <a:lumOff val="5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  <a:ln>
              <a:gradFill flip="none" rotWithShape="1">
                <a:gsLst>
                  <a:gs pos="0">
                    <a:srgbClr val="FF5050"/>
                  </a:gs>
                  <a:gs pos="0">
                    <a:srgbClr val="FF5050"/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Téglalap 2"/>
            <p:cNvSpPr/>
            <p:nvPr/>
          </p:nvSpPr>
          <p:spPr>
            <a:xfrm>
              <a:off x="0" y="3677543"/>
              <a:ext cx="12192000" cy="72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Jobbra nyíl 3"/>
            <p:cNvSpPr/>
            <p:nvPr/>
          </p:nvSpPr>
          <p:spPr>
            <a:xfrm>
              <a:off x="1478756" y="3024000"/>
              <a:ext cx="10713244" cy="576000"/>
            </a:xfrm>
            <a:prstGeom prst="rightArrow">
              <a:avLst>
                <a:gd name="adj1" fmla="val 50000"/>
                <a:gd name="adj2" fmla="val 37514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Háromszög 4"/>
            <p:cNvSpPr/>
            <p:nvPr/>
          </p:nvSpPr>
          <p:spPr>
            <a:xfrm flipV="1">
              <a:off x="191344" y="3457861"/>
              <a:ext cx="216000" cy="144000"/>
            </a:xfrm>
            <a:prstGeom prst="triangl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2963652" y="3677543"/>
              <a:ext cx="42484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Méréstechnika és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Információs Rendszerek Tanszék (MIT)</a:t>
              </a:r>
            </a:p>
          </p:txBody>
        </p:sp>
        <p:grpSp>
          <p:nvGrpSpPr>
            <p:cNvPr id="7" name="Csoportba foglalás 6"/>
            <p:cNvGrpSpPr/>
            <p:nvPr/>
          </p:nvGrpSpPr>
          <p:grpSpPr>
            <a:xfrm>
              <a:off x="2706953" y="3131676"/>
              <a:ext cx="652743" cy="469031"/>
              <a:chOff x="164444" y="3327805"/>
              <a:chExt cx="652743" cy="469031"/>
            </a:xfrm>
          </p:grpSpPr>
          <p:sp>
            <p:nvSpPr>
              <p:cNvPr id="8" name="Szövegdoboz 7"/>
              <p:cNvSpPr txBox="1"/>
              <p:nvPr/>
            </p:nvSpPr>
            <p:spPr>
              <a:xfrm>
                <a:off x="164444" y="3327805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1997</a:t>
                </a:r>
              </a:p>
            </p:txBody>
          </p:sp>
          <p:sp>
            <p:nvSpPr>
              <p:cNvPr id="9" name="Háromszög 8"/>
              <p:cNvSpPr/>
              <p:nvPr/>
            </p:nvSpPr>
            <p:spPr>
              <a:xfrm flipV="1">
                <a:off x="493151" y="3652836"/>
                <a:ext cx="216000" cy="144000"/>
              </a:xfrm>
              <a:prstGeom prst="triangl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Csoportba foglalás 9"/>
            <p:cNvGrpSpPr/>
            <p:nvPr/>
          </p:nvGrpSpPr>
          <p:grpSpPr>
            <a:xfrm>
              <a:off x="5947313" y="3131676"/>
              <a:ext cx="652743" cy="469015"/>
              <a:chOff x="308460" y="3327805"/>
              <a:chExt cx="652743" cy="469015"/>
            </a:xfrm>
          </p:grpSpPr>
          <p:sp>
            <p:nvSpPr>
              <p:cNvPr id="11" name="Szövegdoboz 10"/>
              <p:cNvSpPr txBox="1"/>
              <p:nvPr/>
            </p:nvSpPr>
            <p:spPr>
              <a:xfrm>
                <a:off x="308460" y="3327805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2008</a:t>
                </a:r>
              </a:p>
            </p:txBody>
          </p:sp>
          <p:sp>
            <p:nvSpPr>
              <p:cNvPr id="12" name="Háromszög 11"/>
              <p:cNvSpPr/>
              <p:nvPr/>
            </p:nvSpPr>
            <p:spPr>
              <a:xfrm flipV="1">
                <a:off x="529179" y="3652820"/>
                <a:ext cx="216000" cy="144000"/>
              </a:xfrm>
              <a:prstGeom prst="triangl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Csoportba foglalás 12"/>
            <p:cNvGrpSpPr/>
            <p:nvPr/>
          </p:nvGrpSpPr>
          <p:grpSpPr>
            <a:xfrm>
              <a:off x="7356140" y="3131676"/>
              <a:ext cx="652743" cy="473795"/>
              <a:chOff x="339506" y="3327805"/>
              <a:chExt cx="652743" cy="473795"/>
            </a:xfrm>
          </p:grpSpPr>
          <p:sp>
            <p:nvSpPr>
              <p:cNvPr id="14" name="Szövegdoboz 13"/>
              <p:cNvSpPr txBox="1"/>
              <p:nvPr/>
            </p:nvSpPr>
            <p:spPr>
              <a:xfrm>
                <a:off x="339506" y="3327805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2011</a:t>
                </a:r>
              </a:p>
            </p:txBody>
          </p:sp>
          <p:sp>
            <p:nvSpPr>
              <p:cNvPr id="15" name="Háromszög 14"/>
              <p:cNvSpPr/>
              <p:nvPr/>
            </p:nvSpPr>
            <p:spPr>
              <a:xfrm flipV="1">
                <a:off x="555554" y="3657600"/>
                <a:ext cx="216000" cy="144000"/>
              </a:xfrm>
              <a:prstGeom prst="triangl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Csoportba foglalás 15"/>
            <p:cNvGrpSpPr/>
            <p:nvPr/>
          </p:nvGrpSpPr>
          <p:grpSpPr>
            <a:xfrm>
              <a:off x="11352584" y="3104964"/>
              <a:ext cx="704039" cy="500507"/>
              <a:chOff x="257869" y="3301093"/>
              <a:chExt cx="704039" cy="500507"/>
            </a:xfrm>
          </p:grpSpPr>
          <p:sp>
            <p:nvSpPr>
              <p:cNvPr id="17" name="Szövegdoboz 16"/>
              <p:cNvSpPr txBox="1"/>
              <p:nvPr/>
            </p:nvSpPr>
            <p:spPr>
              <a:xfrm>
                <a:off x="257869" y="3301093"/>
                <a:ext cx="7040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2025</a:t>
                </a:r>
                <a:endPara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Háromszög 17"/>
              <p:cNvSpPr/>
              <p:nvPr/>
            </p:nvSpPr>
            <p:spPr>
              <a:xfrm flipV="1">
                <a:off x="509921" y="3657600"/>
                <a:ext cx="216000" cy="144000"/>
              </a:xfrm>
              <a:prstGeom prst="triangl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Téglalap 18"/>
            <p:cNvSpPr/>
            <p:nvPr/>
          </p:nvSpPr>
          <p:spPr>
            <a:xfrm>
              <a:off x="335360" y="5445296"/>
              <a:ext cx="11819152" cy="64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Szövegdoboz 19"/>
            <p:cNvSpPr txBox="1"/>
            <p:nvPr/>
          </p:nvSpPr>
          <p:spPr>
            <a:xfrm>
              <a:off x="371364" y="5723964"/>
              <a:ext cx="14761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Péceli Gábor</a:t>
              </a:r>
            </a:p>
          </p:txBody>
        </p:sp>
        <p:pic>
          <p:nvPicPr>
            <p:cNvPr id="21" name="Kép 20"/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2" r="1"/>
            <a:stretch/>
          </p:blipFill>
          <p:spPr>
            <a:xfrm>
              <a:off x="405890" y="4308698"/>
              <a:ext cx="1261618" cy="1352550"/>
            </a:xfrm>
            <a:prstGeom prst="rect">
              <a:avLst/>
            </a:prstGeom>
          </p:spPr>
        </p:pic>
        <p:grpSp>
          <p:nvGrpSpPr>
            <p:cNvPr id="22" name="Csoportba foglalás 21"/>
            <p:cNvGrpSpPr/>
            <p:nvPr/>
          </p:nvGrpSpPr>
          <p:grpSpPr>
            <a:xfrm>
              <a:off x="8971649" y="3120714"/>
              <a:ext cx="652743" cy="484821"/>
              <a:chOff x="339506" y="3316779"/>
              <a:chExt cx="652743" cy="484821"/>
            </a:xfrm>
          </p:grpSpPr>
          <p:sp>
            <p:nvSpPr>
              <p:cNvPr id="23" name="Szövegdoboz 22"/>
              <p:cNvSpPr txBox="1"/>
              <p:nvPr/>
            </p:nvSpPr>
            <p:spPr>
              <a:xfrm>
                <a:off x="339506" y="3316779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2016</a:t>
                </a:r>
              </a:p>
            </p:txBody>
          </p:sp>
          <p:sp>
            <p:nvSpPr>
              <p:cNvPr id="24" name="Háromszög 23"/>
              <p:cNvSpPr/>
              <p:nvPr/>
            </p:nvSpPr>
            <p:spPr>
              <a:xfrm flipV="1">
                <a:off x="555554" y="3657600"/>
                <a:ext cx="216000" cy="144000"/>
              </a:xfrm>
              <a:prstGeom prst="triangl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Szövegdoboz 26"/>
            <p:cNvSpPr txBox="1"/>
            <p:nvPr/>
          </p:nvSpPr>
          <p:spPr>
            <a:xfrm>
              <a:off x="7607465" y="5723964"/>
              <a:ext cx="14761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Jobbágy Ákos</a:t>
              </a:r>
            </a:p>
          </p:txBody>
        </p:sp>
        <p:sp>
          <p:nvSpPr>
            <p:cNvPr id="31" name="Szövegdoboz 30"/>
            <p:cNvSpPr txBox="1"/>
            <p:nvPr/>
          </p:nvSpPr>
          <p:spPr>
            <a:xfrm>
              <a:off x="9155637" y="5720418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Dabóczi</a:t>
              </a:r>
              <a:r>
                <a:rPr kumimoji="0" lang="hu-H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Tamás</a:t>
              </a:r>
            </a:p>
          </p:txBody>
        </p:sp>
        <p:sp>
          <p:nvSpPr>
            <p:cNvPr id="34" name="Szövegdoboz 33"/>
            <p:cNvSpPr txBox="1"/>
            <p:nvPr/>
          </p:nvSpPr>
          <p:spPr>
            <a:xfrm>
              <a:off x="6012097" y="5723964"/>
              <a:ext cx="144016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Horváth Gábor</a:t>
              </a:r>
            </a:p>
          </p:txBody>
        </p:sp>
        <p:pic>
          <p:nvPicPr>
            <p:cNvPr id="35" name="Kép 34"/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114"/>
            <a:stretch/>
          </p:blipFill>
          <p:spPr>
            <a:xfrm>
              <a:off x="6282626" y="4289611"/>
              <a:ext cx="1001506" cy="1224000"/>
            </a:xfrm>
            <a:prstGeom prst="rect">
              <a:avLst/>
            </a:prstGeom>
          </p:spPr>
        </p:pic>
        <p:sp>
          <p:nvSpPr>
            <p:cNvPr id="38" name="Szövegdoboz 37"/>
            <p:cNvSpPr txBox="1"/>
            <p:nvPr/>
          </p:nvSpPr>
          <p:spPr>
            <a:xfrm>
              <a:off x="1206703" y="314096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1992</a:t>
              </a:r>
            </a:p>
          </p:txBody>
        </p:sp>
        <p:cxnSp>
          <p:nvCxnSpPr>
            <p:cNvPr id="42" name="Egyenes összekötő nyíllal 41"/>
            <p:cNvCxnSpPr/>
            <p:nvPr/>
          </p:nvCxnSpPr>
          <p:spPr>
            <a:xfrm>
              <a:off x="47328" y="4001579"/>
              <a:ext cx="2927648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gyenes összekötő nyíllal 42"/>
            <p:cNvCxnSpPr/>
            <p:nvPr/>
          </p:nvCxnSpPr>
          <p:spPr>
            <a:xfrm>
              <a:off x="6780076" y="4001579"/>
              <a:ext cx="4968552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Szövegdoboz 44"/>
            <p:cNvSpPr txBox="1"/>
            <p:nvPr/>
          </p:nvSpPr>
          <p:spPr>
            <a:xfrm>
              <a:off x="11700640" y="3533527"/>
              <a:ext cx="5040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46" name="Téglalap 45"/>
            <p:cNvSpPr/>
            <p:nvPr/>
          </p:nvSpPr>
          <p:spPr>
            <a:xfrm>
              <a:off x="0" y="5445224"/>
              <a:ext cx="288000" cy="64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églalap 46"/>
            <p:cNvSpPr/>
            <p:nvPr/>
          </p:nvSpPr>
          <p:spPr>
            <a:xfrm>
              <a:off x="0" y="3169829"/>
              <a:ext cx="263352" cy="288000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Szövegdoboz 47"/>
            <p:cNvSpPr txBox="1"/>
            <p:nvPr/>
          </p:nvSpPr>
          <p:spPr>
            <a:xfrm>
              <a:off x="1117" y="3138587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1988</a:t>
              </a:r>
            </a:p>
          </p:txBody>
        </p:sp>
      </p:grpSp>
      <p:sp>
        <p:nvSpPr>
          <p:cNvPr id="53" name="Téglalap 52"/>
          <p:cNvSpPr/>
          <p:nvPr/>
        </p:nvSpPr>
        <p:spPr>
          <a:xfrm>
            <a:off x="9228348" y="3573016"/>
            <a:ext cx="2891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2063" algn="l"/>
              </a:tabLst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mesterséges intelligencia…</a:t>
            </a:r>
          </a:p>
        </p:txBody>
      </p:sp>
      <p:sp>
        <p:nvSpPr>
          <p:cNvPr id="54" name="Téglalap 53"/>
          <p:cNvSpPr/>
          <p:nvPr/>
        </p:nvSpPr>
        <p:spPr>
          <a:xfrm>
            <a:off x="263352" y="3573016"/>
            <a:ext cx="21580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2063" algn="l"/>
              </a:tabLst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jelfeldolgozás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2063" algn="l"/>
              </a:tabLst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átállás a nemzetközi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2063" algn="l"/>
              </a:tabLst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beágyazottságra</a:t>
            </a:r>
          </a:p>
        </p:txBody>
      </p:sp>
      <p:sp>
        <p:nvSpPr>
          <p:cNvPr id="55" name="Téglalap 54"/>
          <p:cNvSpPr/>
          <p:nvPr/>
        </p:nvSpPr>
        <p:spPr>
          <a:xfrm>
            <a:off x="2747628" y="3573015"/>
            <a:ext cx="2348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beágyazott és hibatűrő rendszerek…</a:t>
            </a:r>
          </a:p>
        </p:txBody>
      </p:sp>
      <p:sp>
        <p:nvSpPr>
          <p:cNvPr id="56" name="Téglalap 55"/>
          <p:cNvSpPr/>
          <p:nvPr/>
        </p:nvSpPr>
        <p:spPr>
          <a:xfrm>
            <a:off x="5735960" y="3573016"/>
            <a:ext cx="36317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2063" algn="l"/>
              </a:tabLst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nagy megbízhatóságú és intelligens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2063" algn="l"/>
              </a:tabLst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komplex rendszerek…</a:t>
            </a:r>
          </a:p>
        </p:txBody>
      </p:sp>
      <p:pic>
        <p:nvPicPr>
          <p:cNvPr id="57" name="Kép 56"/>
          <p:cNvPicPr>
            <a:picLocks noChangeAspect="1"/>
          </p:cNvPicPr>
          <p:nvPr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332360" y="4485535"/>
            <a:ext cx="1715210" cy="1980000"/>
          </a:xfrm>
          <a:prstGeom prst="rect">
            <a:avLst/>
          </a:prstGeom>
        </p:spPr>
      </p:pic>
      <p:pic>
        <p:nvPicPr>
          <p:cNvPr id="59" name="Kép 58"/>
          <p:cNvPicPr>
            <a:picLocks noChangeAspect="1"/>
          </p:cNvPicPr>
          <p:nvPr/>
        </p:nvPicPr>
        <p:blipFill>
          <a:blip r:embed="rId6">
            <a:alphaModFix amt="40000"/>
          </a:blip>
          <a:stretch>
            <a:fillRect/>
          </a:stretch>
        </p:blipFill>
        <p:spPr>
          <a:xfrm>
            <a:off x="2351956" y="4374000"/>
            <a:ext cx="3406654" cy="1980000"/>
          </a:xfrm>
          <a:prstGeom prst="rect">
            <a:avLst/>
          </a:prstGeom>
        </p:spPr>
      </p:pic>
      <p:pic>
        <p:nvPicPr>
          <p:cNvPr id="61" name="Kép 60"/>
          <p:cNvPicPr>
            <a:picLocks noChangeAspect="1"/>
          </p:cNvPicPr>
          <p:nvPr/>
        </p:nvPicPr>
        <p:blipFill rotWithShape="1">
          <a:blip r:embed="rId7">
            <a:alphaModFix/>
          </a:blip>
          <a:srcRect r="24236"/>
          <a:stretch/>
        </p:blipFill>
        <p:spPr>
          <a:xfrm>
            <a:off x="9372364" y="4127388"/>
            <a:ext cx="2715138" cy="2345060"/>
          </a:xfrm>
          <a:prstGeom prst="rect">
            <a:avLst/>
          </a:prstGeom>
        </p:spPr>
      </p:pic>
      <p:pic>
        <p:nvPicPr>
          <p:cNvPr id="60" name="Kép 59"/>
          <p:cNvPicPr>
            <a:picLocks noChangeAspect="1"/>
          </p:cNvPicPr>
          <p:nvPr/>
        </p:nvPicPr>
        <p:blipFill>
          <a:blip r:embed="rId8">
            <a:alphaModFix amt="40000"/>
          </a:blip>
          <a:stretch>
            <a:fillRect/>
          </a:stretch>
        </p:blipFill>
        <p:spPr>
          <a:xfrm>
            <a:off x="5951984" y="4509120"/>
            <a:ext cx="3560556" cy="1728192"/>
          </a:xfrm>
          <a:prstGeom prst="rect">
            <a:avLst/>
          </a:prstGeom>
        </p:spPr>
      </p:pic>
      <p:sp>
        <p:nvSpPr>
          <p:cNvPr id="63" name="Szövegdoboz 62"/>
          <p:cNvSpPr txBox="1"/>
          <p:nvPr/>
        </p:nvSpPr>
        <p:spPr>
          <a:xfrm>
            <a:off x="0" y="862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Kompetenciáink – 1988-2025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8410" y="1769611"/>
            <a:ext cx="896878" cy="1342694"/>
          </a:xfrm>
          <a:prstGeom prst="rect">
            <a:avLst/>
          </a:prstGeom>
        </p:spPr>
      </p:pic>
      <p:pic>
        <p:nvPicPr>
          <p:cNvPr id="51" name="Kép 50">
            <a:extLst>
              <a:ext uri="{FF2B5EF4-FFF2-40B4-BE49-F238E27FC236}">
                <a16:creationId xmlns:a16="http://schemas.microsoft.com/office/drawing/2014/main" id="{351073C0-8257-4EE3-AE48-4555C4732EB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464290" y="1736812"/>
            <a:ext cx="916186" cy="1371600"/>
          </a:xfrm>
          <a:prstGeom prst="rect">
            <a:avLst/>
          </a:prstGeom>
        </p:spPr>
      </p:pic>
      <p:sp>
        <p:nvSpPr>
          <p:cNvPr id="28" name="Szövegdoboz 30">
            <a:extLst>
              <a:ext uri="{FF2B5EF4-FFF2-40B4-BE49-F238E27FC236}">
                <a16:creationId xmlns:a16="http://schemas.microsoft.com/office/drawing/2014/main" id="{41C13D47-B948-EFD3-4CE2-BEA223C81A8D}"/>
              </a:ext>
            </a:extLst>
          </p:cNvPr>
          <p:cNvSpPr txBox="1"/>
          <p:nvPr/>
        </p:nvSpPr>
        <p:spPr>
          <a:xfrm>
            <a:off x="10729933" y="319482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Gönczy László</a:t>
            </a:r>
          </a:p>
        </p:txBody>
      </p:sp>
      <p:pic>
        <p:nvPicPr>
          <p:cNvPr id="3074" name="Picture 2" descr="LászlóGönczy">
            <a:extLst>
              <a:ext uri="{FF2B5EF4-FFF2-40B4-BE49-F238E27FC236}">
                <a16:creationId xmlns:a16="http://schemas.microsoft.com/office/drawing/2014/main" id="{B4BFFE18-FFE5-483C-CF03-8A2442CEB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3"/>
          <a:stretch/>
        </p:blipFill>
        <p:spPr bwMode="auto">
          <a:xfrm>
            <a:off x="11130802" y="1727888"/>
            <a:ext cx="1023710" cy="133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702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BC859E-5139-8307-A0D9-D2D8354B11FE}"/>
              </a:ext>
            </a:extLst>
          </p:cNvPr>
          <p:cNvSpPr/>
          <p:nvPr/>
        </p:nvSpPr>
        <p:spPr>
          <a:xfrm>
            <a:off x="1" y="5647920"/>
            <a:ext cx="12191998" cy="8373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548922-74D1-189F-0A97-024BFD805171}"/>
              </a:ext>
            </a:extLst>
          </p:cNvPr>
          <p:cNvSpPr/>
          <p:nvPr/>
        </p:nvSpPr>
        <p:spPr>
          <a:xfrm>
            <a:off x="1" y="2582042"/>
            <a:ext cx="12191998" cy="151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6FF303-27E6-D93B-C574-8AC1C57394F8}"/>
              </a:ext>
            </a:extLst>
          </p:cNvPr>
          <p:cNvSpPr/>
          <p:nvPr/>
        </p:nvSpPr>
        <p:spPr>
          <a:xfrm>
            <a:off x="1" y="1628330"/>
            <a:ext cx="12192000" cy="9573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DE36CF-9849-E8B7-F44A-E02FDD818C2A}"/>
              </a:ext>
            </a:extLst>
          </p:cNvPr>
          <p:cNvSpPr/>
          <p:nvPr/>
        </p:nvSpPr>
        <p:spPr>
          <a:xfrm>
            <a:off x="0" y="711903"/>
            <a:ext cx="12192000" cy="93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7DDF8C-9F00-B9AE-CF6F-BDDA5C8BD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04775"/>
            <a:ext cx="11811000" cy="619426"/>
          </a:xfrm>
        </p:spPr>
        <p:txBody>
          <a:bodyPr/>
          <a:lstStyle/>
          <a:p>
            <a:r>
              <a:rPr lang="hu-HU" dirty="0"/>
              <a:t>Tanszékünk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CB8DC-19E4-4342-B869-378457824D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0" y="6500813"/>
            <a:ext cx="2971800" cy="357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3D86C690-4F62-4AFC-8745-06DC9BF07935}" type="slidenum">
              <a:rPr lang="hu-HU" smtClean="0"/>
              <a:pPr/>
              <a:t>3</a:t>
            </a:fld>
            <a:endParaRPr lang="hu-HU"/>
          </a:p>
        </p:txBody>
      </p:sp>
      <p:pic>
        <p:nvPicPr>
          <p:cNvPr id="26626" name="Picture 2" descr="A munkatárs fényképe">
            <a:extLst>
              <a:ext uri="{FF2B5EF4-FFF2-40B4-BE49-F238E27FC236}">
                <a16:creationId xmlns:a16="http://schemas.microsoft.com/office/drawing/2014/main" id="{F1D77867-C542-0011-DD9E-33C2C2239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323" y="969457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A munkatárs fényképe">
            <a:extLst>
              <a:ext uri="{FF2B5EF4-FFF2-40B4-BE49-F238E27FC236}">
                <a16:creationId xmlns:a16="http://schemas.microsoft.com/office/drawing/2014/main" id="{414270A7-138B-4A85-7F33-423917CFE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573" y="958529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A munkatárs fényképe">
            <a:extLst>
              <a:ext uri="{FF2B5EF4-FFF2-40B4-BE49-F238E27FC236}">
                <a16:creationId xmlns:a16="http://schemas.microsoft.com/office/drawing/2014/main" id="{5DB8716E-F143-4CC4-A6C6-627A7A461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788" y="976257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1E0A86-E5B7-C22C-7A4A-3D0FCD6CC024}"/>
              </a:ext>
            </a:extLst>
          </p:cNvPr>
          <p:cNvSpPr txBox="1"/>
          <p:nvPr/>
        </p:nvSpPr>
        <p:spPr>
          <a:xfrm>
            <a:off x="1" y="1028474"/>
            <a:ext cx="2151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/>
              <a:t>2 egyetemi tanár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7D7C10-F650-BB18-BB96-3773FFD3CC31}"/>
              </a:ext>
            </a:extLst>
          </p:cNvPr>
          <p:cNvSpPr txBox="1"/>
          <p:nvPr/>
        </p:nvSpPr>
        <p:spPr>
          <a:xfrm>
            <a:off x="-81758" y="1782985"/>
            <a:ext cx="1998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/>
              <a:t>18 docens</a:t>
            </a:r>
          </a:p>
        </p:txBody>
      </p:sp>
      <p:pic>
        <p:nvPicPr>
          <p:cNvPr id="26632" name="Picture 8" descr="A munkatárs fényképe">
            <a:extLst>
              <a:ext uri="{FF2B5EF4-FFF2-40B4-BE49-F238E27FC236}">
                <a16:creationId xmlns:a16="http://schemas.microsoft.com/office/drawing/2014/main" id="{69DD7CE8-BFF5-8A7C-AD65-95FB21571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424" y="1859700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 descr="A munkatárs fényképe">
            <a:extLst>
              <a:ext uri="{FF2B5EF4-FFF2-40B4-BE49-F238E27FC236}">
                <a16:creationId xmlns:a16="http://schemas.microsoft.com/office/drawing/2014/main" id="{042C6309-36BD-29D2-52CC-94F1ECF50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389" y="1859700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6" name="Picture 12" descr="A munkatárs fényképe">
            <a:extLst>
              <a:ext uri="{FF2B5EF4-FFF2-40B4-BE49-F238E27FC236}">
                <a16:creationId xmlns:a16="http://schemas.microsoft.com/office/drawing/2014/main" id="{0C26C286-2AC7-6FF5-6672-C7651BA68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436" y="2764943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0" name="Picture 16" descr="A munkatárs fényképe">
            <a:extLst>
              <a:ext uri="{FF2B5EF4-FFF2-40B4-BE49-F238E27FC236}">
                <a16:creationId xmlns:a16="http://schemas.microsoft.com/office/drawing/2014/main" id="{E82D324E-9596-7A80-A6D2-EABFBF243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276" y="2764943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2" name="Picture 18" descr="A munkatárs fényképe">
            <a:extLst>
              <a:ext uri="{FF2B5EF4-FFF2-40B4-BE49-F238E27FC236}">
                <a16:creationId xmlns:a16="http://schemas.microsoft.com/office/drawing/2014/main" id="{EC222D3F-96DF-CE58-8DA3-E6532493E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116" y="2764943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4" name="Picture 20" descr="A munkatárs fényképe">
            <a:extLst>
              <a:ext uri="{FF2B5EF4-FFF2-40B4-BE49-F238E27FC236}">
                <a16:creationId xmlns:a16="http://schemas.microsoft.com/office/drawing/2014/main" id="{3234EF39-B5BA-C640-8CF5-07149464D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567" y="969457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6" name="Picture 22" descr="A munkatárs fényképe">
            <a:extLst>
              <a:ext uri="{FF2B5EF4-FFF2-40B4-BE49-F238E27FC236}">
                <a16:creationId xmlns:a16="http://schemas.microsoft.com/office/drawing/2014/main" id="{E2982D18-D0C5-ECFE-8DD2-B917A04AA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56" y="2764943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8" name="Picture 24" descr="A munkatárs fényképe">
            <a:extLst>
              <a:ext uri="{FF2B5EF4-FFF2-40B4-BE49-F238E27FC236}">
                <a16:creationId xmlns:a16="http://schemas.microsoft.com/office/drawing/2014/main" id="{42472138-1D0E-CB61-DA52-483ED13E0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636" y="2764943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50" name="Picture 26" descr="A munkatárs fényképe">
            <a:extLst>
              <a:ext uri="{FF2B5EF4-FFF2-40B4-BE49-F238E27FC236}">
                <a16:creationId xmlns:a16="http://schemas.microsoft.com/office/drawing/2014/main" id="{0184FC3F-5331-4276-9CAB-22BA04436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354" y="1859700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52" name="Picture 28" descr="A munkatárs fényképe">
            <a:extLst>
              <a:ext uri="{FF2B5EF4-FFF2-40B4-BE49-F238E27FC236}">
                <a16:creationId xmlns:a16="http://schemas.microsoft.com/office/drawing/2014/main" id="{121FBC22-B454-F328-08D6-685BFF2D1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319" y="1859700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54" name="Picture 30" descr="A munkatárs fényképe">
            <a:extLst>
              <a:ext uri="{FF2B5EF4-FFF2-40B4-BE49-F238E27FC236}">
                <a16:creationId xmlns:a16="http://schemas.microsoft.com/office/drawing/2014/main" id="{7B61958A-3A8C-3A54-5F9C-7215D8CE7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003" y="2764943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56" name="Picture 32" descr="A munkatárs fényképe">
            <a:extLst>
              <a:ext uri="{FF2B5EF4-FFF2-40B4-BE49-F238E27FC236}">
                <a16:creationId xmlns:a16="http://schemas.microsoft.com/office/drawing/2014/main" id="{B8BBB377-32C4-984C-78F8-E61E82A88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284" y="1859700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58" name="Picture 34" descr="A munkatárs fényképe">
            <a:extLst>
              <a:ext uri="{FF2B5EF4-FFF2-40B4-BE49-F238E27FC236}">
                <a16:creationId xmlns:a16="http://schemas.microsoft.com/office/drawing/2014/main" id="{0E7394F6-CE74-A00B-AFE4-1AC6E985D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843" y="2764943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60" name="Picture 36" descr="A munkatárs fényképe">
            <a:extLst>
              <a:ext uri="{FF2B5EF4-FFF2-40B4-BE49-F238E27FC236}">
                <a16:creationId xmlns:a16="http://schemas.microsoft.com/office/drawing/2014/main" id="{35FEF368-3A2A-BA8B-4823-778065EE6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156" y="976257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62" name="Picture 38" descr="A munkatárs fényképe">
            <a:extLst>
              <a:ext uri="{FF2B5EF4-FFF2-40B4-BE49-F238E27FC236}">
                <a16:creationId xmlns:a16="http://schemas.microsoft.com/office/drawing/2014/main" id="{DE311B24-50CA-23C2-695D-E671DC193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96" y="5778155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64" name="Picture 40" descr="A munkatárs fényképe">
            <a:extLst>
              <a:ext uri="{FF2B5EF4-FFF2-40B4-BE49-F238E27FC236}">
                <a16:creationId xmlns:a16="http://schemas.microsoft.com/office/drawing/2014/main" id="{94B33900-D0EB-C7CE-C19C-59FAF1F72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683" y="2764943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66" name="Picture 42" descr="A munkatárs fényképe">
            <a:extLst>
              <a:ext uri="{FF2B5EF4-FFF2-40B4-BE49-F238E27FC236}">
                <a16:creationId xmlns:a16="http://schemas.microsoft.com/office/drawing/2014/main" id="{3C402E59-E12E-F36F-9CB7-4C7A80B71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249" y="1859700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68" name="Picture 44" descr="A munkatárs fényképe">
            <a:extLst>
              <a:ext uri="{FF2B5EF4-FFF2-40B4-BE49-F238E27FC236}">
                <a16:creationId xmlns:a16="http://schemas.microsoft.com/office/drawing/2014/main" id="{E8FCB2E6-FC72-8CE1-4B5B-C44028AA0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214" y="1859700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70" name="Picture 46" descr="A munkatárs fényképe">
            <a:extLst>
              <a:ext uri="{FF2B5EF4-FFF2-40B4-BE49-F238E27FC236}">
                <a16:creationId xmlns:a16="http://schemas.microsoft.com/office/drawing/2014/main" id="{3A35A583-62C0-529B-E18C-F0C8DFD8A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179" y="1859700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72" name="Picture 48" descr="A munkatárs fényképe">
            <a:extLst>
              <a:ext uri="{FF2B5EF4-FFF2-40B4-BE49-F238E27FC236}">
                <a16:creationId xmlns:a16="http://schemas.microsoft.com/office/drawing/2014/main" id="{5DDF2C81-57CA-D561-B7B9-B35355588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523" y="2764943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74" name="Picture 50" descr="A munkatárs fényképe">
            <a:extLst>
              <a:ext uri="{FF2B5EF4-FFF2-40B4-BE49-F238E27FC236}">
                <a16:creationId xmlns:a16="http://schemas.microsoft.com/office/drawing/2014/main" id="{BD5755A1-794C-6333-DB9F-F12083F5A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144" y="1859700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76" name="Picture 52" descr="A munkatárs fényképe">
            <a:extLst>
              <a:ext uri="{FF2B5EF4-FFF2-40B4-BE49-F238E27FC236}">
                <a16:creationId xmlns:a16="http://schemas.microsoft.com/office/drawing/2014/main" id="{52826559-32CD-FB22-C13B-A71107733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363" y="2764943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78" name="Picture 54" descr="A munkatárs fényképe">
            <a:extLst>
              <a:ext uri="{FF2B5EF4-FFF2-40B4-BE49-F238E27FC236}">
                <a16:creationId xmlns:a16="http://schemas.microsoft.com/office/drawing/2014/main" id="{D344524B-33A9-3F1C-3BA7-206894F19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109" y="1859700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80" name="Picture 56" descr="A munkatárs fényképe">
            <a:extLst>
              <a:ext uri="{FF2B5EF4-FFF2-40B4-BE49-F238E27FC236}">
                <a16:creationId xmlns:a16="http://schemas.microsoft.com/office/drawing/2014/main" id="{ACDF966C-2F53-A3D8-893C-41346C97D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074" y="1859700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82" name="Picture 58" descr="A munkatárs fényképe">
            <a:extLst>
              <a:ext uri="{FF2B5EF4-FFF2-40B4-BE49-F238E27FC236}">
                <a16:creationId xmlns:a16="http://schemas.microsoft.com/office/drawing/2014/main" id="{0C71D0D1-EBF7-EB60-688D-CFBC92953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203" y="2764943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84" name="Picture 60" descr="A munkatárs fényképe">
            <a:extLst>
              <a:ext uri="{FF2B5EF4-FFF2-40B4-BE49-F238E27FC236}">
                <a16:creationId xmlns:a16="http://schemas.microsoft.com/office/drawing/2014/main" id="{61545BB3-73A9-8F11-091B-FD0A1116F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4362" y="1866928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86" name="Picture 62" descr="A munkatárs fényképe">
            <a:extLst>
              <a:ext uri="{FF2B5EF4-FFF2-40B4-BE49-F238E27FC236}">
                <a16:creationId xmlns:a16="http://schemas.microsoft.com/office/drawing/2014/main" id="{58C593F7-73CE-61A0-ED06-6541D86AF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871" y="2764943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90" name="Picture 66" descr="A munkatárs fényképe">
            <a:extLst>
              <a:ext uri="{FF2B5EF4-FFF2-40B4-BE49-F238E27FC236}">
                <a16:creationId xmlns:a16="http://schemas.microsoft.com/office/drawing/2014/main" id="{431B381F-80FF-9F9A-9BF4-A38F6149B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715" y="2764943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92" name="Picture 68" descr="A munkatárs fényképe">
            <a:extLst>
              <a:ext uri="{FF2B5EF4-FFF2-40B4-BE49-F238E27FC236}">
                <a16:creationId xmlns:a16="http://schemas.microsoft.com/office/drawing/2014/main" id="{62FE2DD3-2885-2AE3-6328-1BE012D39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039" y="1859700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96" name="Picture 72" descr="A munkatárs fényképe">
            <a:extLst>
              <a:ext uri="{FF2B5EF4-FFF2-40B4-BE49-F238E27FC236}">
                <a16:creationId xmlns:a16="http://schemas.microsoft.com/office/drawing/2014/main" id="{78E0D7B9-C193-F0CF-7CA1-74A32E68C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106" y="5778155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98" name="Picture 74" descr="A munkatárs fényképe">
            <a:extLst>
              <a:ext uri="{FF2B5EF4-FFF2-40B4-BE49-F238E27FC236}">
                <a16:creationId xmlns:a16="http://schemas.microsoft.com/office/drawing/2014/main" id="{B38F4717-D74F-C0E0-FD49-465C6B0FB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745" y="969457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02" name="Picture 78" descr="A munkatárs fényképe">
            <a:extLst>
              <a:ext uri="{FF2B5EF4-FFF2-40B4-BE49-F238E27FC236}">
                <a16:creationId xmlns:a16="http://schemas.microsoft.com/office/drawing/2014/main" id="{A9F37210-9466-715C-4262-C16B817CE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004" y="1859700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04" name="Picture 80" descr="A munkatárs fényképe">
            <a:extLst>
              <a:ext uri="{FF2B5EF4-FFF2-40B4-BE49-F238E27FC236}">
                <a16:creationId xmlns:a16="http://schemas.microsoft.com/office/drawing/2014/main" id="{9BE86ADC-094A-CFD4-F652-A4835C283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968" y="3427038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06" name="Picture 82" descr="A munkatárs fényképe">
            <a:extLst>
              <a:ext uri="{FF2B5EF4-FFF2-40B4-BE49-F238E27FC236}">
                <a16:creationId xmlns:a16="http://schemas.microsoft.com/office/drawing/2014/main" id="{07A9E3FD-FF8D-A24D-81B7-CE5DB2073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309" y="3427038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08" name="Picture 84" descr="A munkatárs fényképe">
            <a:extLst>
              <a:ext uri="{FF2B5EF4-FFF2-40B4-BE49-F238E27FC236}">
                <a16:creationId xmlns:a16="http://schemas.microsoft.com/office/drawing/2014/main" id="{1D3023E7-69EA-2428-BA67-170FEBE4B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335" y="969457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10" name="Picture 86" descr="A munkatárs fényképe">
            <a:extLst>
              <a:ext uri="{FF2B5EF4-FFF2-40B4-BE49-F238E27FC236}">
                <a16:creationId xmlns:a16="http://schemas.microsoft.com/office/drawing/2014/main" id="{00095C5D-BF12-AF15-B0B3-C8315EC31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32" y="1859700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12" name="Picture 88" descr="A munkatárs fényképe">
            <a:extLst>
              <a:ext uri="{FF2B5EF4-FFF2-40B4-BE49-F238E27FC236}">
                <a16:creationId xmlns:a16="http://schemas.microsoft.com/office/drawing/2014/main" id="{9F66936F-28B5-2302-6FBE-6558DEE4D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969" y="1859700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14" name="Picture 90" descr="A munkatárs fényképe">
            <a:extLst>
              <a:ext uri="{FF2B5EF4-FFF2-40B4-BE49-F238E27FC236}">
                <a16:creationId xmlns:a16="http://schemas.microsoft.com/office/drawing/2014/main" id="{CCB31338-A2ED-FF71-6C97-275DA745A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934" y="1859700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16" name="Picture 92" descr="A munkatárs fényképe">
            <a:extLst>
              <a:ext uri="{FF2B5EF4-FFF2-40B4-BE49-F238E27FC236}">
                <a16:creationId xmlns:a16="http://schemas.microsoft.com/office/drawing/2014/main" id="{0FB4E691-EA81-9310-67F4-8C724C35D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216" y="5778155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18" name="Picture 94" descr="A munkatárs fényképe">
            <a:extLst>
              <a:ext uri="{FF2B5EF4-FFF2-40B4-BE49-F238E27FC236}">
                <a16:creationId xmlns:a16="http://schemas.microsoft.com/office/drawing/2014/main" id="{854D09DA-0B95-313F-3406-AA897A666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102" y="3427038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20" name="Picture 96" descr="A munkatárs fényképe">
            <a:extLst>
              <a:ext uri="{FF2B5EF4-FFF2-40B4-BE49-F238E27FC236}">
                <a16:creationId xmlns:a16="http://schemas.microsoft.com/office/drawing/2014/main" id="{FA10FA24-AC14-C338-A1E8-22BEEDC30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326" y="5778155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22" name="Picture 98" descr="A munkatárs fényképe">
            <a:extLst>
              <a:ext uri="{FF2B5EF4-FFF2-40B4-BE49-F238E27FC236}">
                <a16:creationId xmlns:a16="http://schemas.microsoft.com/office/drawing/2014/main" id="{E0CA90D2-CC8B-86E5-663D-84C1D55EC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440" y="3427038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24" name="Picture 100" descr="A munkatárs fényképe">
            <a:extLst>
              <a:ext uri="{FF2B5EF4-FFF2-40B4-BE49-F238E27FC236}">
                <a16:creationId xmlns:a16="http://schemas.microsoft.com/office/drawing/2014/main" id="{4D49A3F5-4E32-4FFF-BAFE-769A73BBC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902" y="1859700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26" name="Picture 102" descr="A munkatárs fényképe">
            <a:extLst>
              <a:ext uri="{FF2B5EF4-FFF2-40B4-BE49-F238E27FC236}">
                <a16:creationId xmlns:a16="http://schemas.microsoft.com/office/drawing/2014/main" id="{C00CEDB2-6AF4-EE1E-A234-6647E931B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436" y="5778155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CDA08A-9BFB-5933-678D-B59C5C1DB4A2}"/>
              </a:ext>
            </a:extLst>
          </p:cNvPr>
          <p:cNvSpPr txBox="1"/>
          <p:nvPr/>
        </p:nvSpPr>
        <p:spPr>
          <a:xfrm>
            <a:off x="7392173" y="1046202"/>
            <a:ext cx="2838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/>
              <a:t>5 professzor</a:t>
            </a:r>
            <a:r>
              <a:rPr lang="en-US" sz="2000" dirty="0"/>
              <a:t> </a:t>
            </a:r>
            <a:r>
              <a:rPr lang="hu-HU" sz="2000" dirty="0"/>
              <a:t>emeritus</a:t>
            </a:r>
          </a:p>
        </p:txBody>
      </p:sp>
      <p:pic>
        <p:nvPicPr>
          <p:cNvPr id="26728" name="Picture 104" descr="A munkatárs fényképe">
            <a:extLst>
              <a:ext uri="{FF2B5EF4-FFF2-40B4-BE49-F238E27FC236}">
                <a16:creationId xmlns:a16="http://schemas.microsoft.com/office/drawing/2014/main" id="{4FEEEC1E-A2B5-18F4-ECE9-11D73A952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000" y="3427038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B9D7E9-4EE0-BAC7-9AB4-6D34C0E8094D}"/>
              </a:ext>
            </a:extLst>
          </p:cNvPr>
          <p:cNvSpPr txBox="1"/>
          <p:nvPr/>
        </p:nvSpPr>
        <p:spPr>
          <a:xfrm>
            <a:off x="278755" y="2789055"/>
            <a:ext cx="1766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/>
              <a:t>22 kutató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29E55E-2D5A-80C9-C71A-98AECC9896AA}"/>
              </a:ext>
            </a:extLst>
          </p:cNvPr>
          <p:cNvSpPr/>
          <p:nvPr/>
        </p:nvSpPr>
        <p:spPr>
          <a:xfrm>
            <a:off x="0" y="4096981"/>
            <a:ext cx="12192000" cy="154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6C5C1A-981F-BFE3-9C7F-19F209FE299D}"/>
              </a:ext>
            </a:extLst>
          </p:cNvPr>
          <p:cNvSpPr txBox="1"/>
          <p:nvPr/>
        </p:nvSpPr>
        <p:spPr>
          <a:xfrm>
            <a:off x="278756" y="4579863"/>
            <a:ext cx="1822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3</a:t>
            </a:r>
            <a:r>
              <a:rPr lang="hu-HU" sz="2000" dirty="0"/>
              <a:t>4 </a:t>
            </a:r>
            <a:br>
              <a:rPr lang="hu-HU" sz="2000" dirty="0"/>
            </a:br>
            <a:r>
              <a:rPr lang="hu-HU" sz="2000" dirty="0"/>
              <a:t>PhD hallgató</a:t>
            </a:r>
          </a:p>
        </p:txBody>
      </p:sp>
      <p:pic>
        <p:nvPicPr>
          <p:cNvPr id="26730" name="Picture 106" descr="A doktorandusz fényképe">
            <a:extLst>
              <a:ext uri="{FF2B5EF4-FFF2-40B4-BE49-F238E27FC236}">
                <a16:creationId xmlns:a16="http://schemas.microsoft.com/office/drawing/2014/main" id="{034FA0A3-6D58-4439-1584-ACC04FC6F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951" y="4266000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32" name="Picture 108" descr="A doktorandusz fényképe">
            <a:extLst>
              <a:ext uri="{FF2B5EF4-FFF2-40B4-BE49-F238E27FC236}">
                <a16:creationId xmlns:a16="http://schemas.microsoft.com/office/drawing/2014/main" id="{73955F6C-1E9C-A8E1-2D64-F341B6E8F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112" y="4266000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34" name="Picture 110" descr="A doktorandusz fényképe">
            <a:extLst>
              <a:ext uri="{FF2B5EF4-FFF2-40B4-BE49-F238E27FC236}">
                <a16:creationId xmlns:a16="http://schemas.microsoft.com/office/drawing/2014/main" id="{73DC9871-277D-4877-359C-214CC19E1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273" y="4266000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38" name="Picture 114" descr="A doktorandusz fényképe">
            <a:extLst>
              <a:ext uri="{FF2B5EF4-FFF2-40B4-BE49-F238E27FC236}">
                <a16:creationId xmlns:a16="http://schemas.microsoft.com/office/drawing/2014/main" id="{849F2734-9411-E7D9-B799-0B9DD0C91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434" y="4266000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40" name="Picture 116" descr="A doktorandusz fényképe">
            <a:extLst>
              <a:ext uri="{FF2B5EF4-FFF2-40B4-BE49-F238E27FC236}">
                <a16:creationId xmlns:a16="http://schemas.microsoft.com/office/drawing/2014/main" id="{ACFDD601-F3D3-3E93-774B-9DE3A94EF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144" y="4266000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42" name="Picture 118" descr="A doktorandusz fényképe">
            <a:extLst>
              <a:ext uri="{FF2B5EF4-FFF2-40B4-BE49-F238E27FC236}">
                <a16:creationId xmlns:a16="http://schemas.microsoft.com/office/drawing/2014/main" id="{FE52C37B-848D-9546-8BA4-58B18AB1C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796" y="2764943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44" name="Picture 120" descr="A doktorandusz fényképe">
            <a:extLst>
              <a:ext uri="{FF2B5EF4-FFF2-40B4-BE49-F238E27FC236}">
                <a16:creationId xmlns:a16="http://schemas.microsoft.com/office/drawing/2014/main" id="{FAAFC33D-2905-0286-44C6-C9CE5E8A8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305" y="4266000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46" name="Picture 122" descr="A doktorandusz fényképe">
            <a:extLst>
              <a:ext uri="{FF2B5EF4-FFF2-40B4-BE49-F238E27FC236}">
                <a16:creationId xmlns:a16="http://schemas.microsoft.com/office/drawing/2014/main" id="{07C3D3B6-2417-2883-A474-515531710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466" y="4266000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48" name="Picture 124" descr="A doktorandusz fényképe">
            <a:extLst>
              <a:ext uri="{FF2B5EF4-FFF2-40B4-BE49-F238E27FC236}">
                <a16:creationId xmlns:a16="http://schemas.microsoft.com/office/drawing/2014/main" id="{3FE106CD-DE76-EB0D-AC86-B5ECE8C84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627" y="4266000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52" name="Picture 128" descr="A doktorandusz fényképe">
            <a:extLst>
              <a:ext uri="{FF2B5EF4-FFF2-40B4-BE49-F238E27FC236}">
                <a16:creationId xmlns:a16="http://schemas.microsoft.com/office/drawing/2014/main" id="{8B6EAB19-BF86-AFF7-DFD0-57C8B7D54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788" y="4266000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54" name="Picture 130" descr="A doktorandusz fényképe">
            <a:extLst>
              <a:ext uri="{FF2B5EF4-FFF2-40B4-BE49-F238E27FC236}">
                <a16:creationId xmlns:a16="http://schemas.microsoft.com/office/drawing/2014/main" id="{78BE5BC9-206E-5EEE-6A33-D129096AE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790" y="4266000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56" name="Picture 132" descr="A doktorandusz fényképe">
            <a:extLst>
              <a:ext uri="{FF2B5EF4-FFF2-40B4-BE49-F238E27FC236}">
                <a16:creationId xmlns:a16="http://schemas.microsoft.com/office/drawing/2014/main" id="{8D644383-EEE2-9FC6-04FD-A00A5F79B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49" y="4266000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58" name="Picture 134" descr="A doktorandusz fényképe">
            <a:extLst>
              <a:ext uri="{FF2B5EF4-FFF2-40B4-BE49-F238E27FC236}">
                <a16:creationId xmlns:a16="http://schemas.microsoft.com/office/drawing/2014/main" id="{AB5DA082-B9F0-8405-7759-EA86783AA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133" y="4963668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60" name="Picture 136" descr="A doktorandusz fényképe">
            <a:extLst>
              <a:ext uri="{FF2B5EF4-FFF2-40B4-BE49-F238E27FC236}">
                <a16:creationId xmlns:a16="http://schemas.microsoft.com/office/drawing/2014/main" id="{8B20363B-FE42-38E0-C65C-349CDC3D2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693" y="4963668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62" name="Picture 138" descr="A doktorandusz fényképe">
            <a:extLst>
              <a:ext uri="{FF2B5EF4-FFF2-40B4-BE49-F238E27FC236}">
                <a16:creationId xmlns:a16="http://schemas.microsoft.com/office/drawing/2014/main" id="{D8FF9535-21CD-F3CC-5938-F827709B3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659" y="3427038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64" name="Picture 140" descr="A doktorandusz fényképe">
            <a:extLst>
              <a:ext uri="{FF2B5EF4-FFF2-40B4-BE49-F238E27FC236}">
                <a16:creationId xmlns:a16="http://schemas.microsoft.com/office/drawing/2014/main" id="{4DDAC6FB-FA38-CDB4-DEC9-20AC7A85F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530" y="4963668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66" name="Picture 142" descr="A doktorandusz fényképe">
            <a:extLst>
              <a:ext uri="{FF2B5EF4-FFF2-40B4-BE49-F238E27FC236}">
                <a16:creationId xmlns:a16="http://schemas.microsoft.com/office/drawing/2014/main" id="{D6377682-A766-D5A3-4724-5AF76392D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810" y="4963668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68" name="Picture 144" descr="A doktorandusz fényképe">
            <a:extLst>
              <a:ext uri="{FF2B5EF4-FFF2-40B4-BE49-F238E27FC236}">
                <a16:creationId xmlns:a16="http://schemas.microsoft.com/office/drawing/2014/main" id="{48EED376-9F16-7892-BB03-BF4970406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650" y="4963668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70" name="Picture 146" descr="A doktorandusz fényképe">
            <a:extLst>
              <a:ext uri="{FF2B5EF4-FFF2-40B4-BE49-F238E27FC236}">
                <a16:creationId xmlns:a16="http://schemas.microsoft.com/office/drawing/2014/main" id="{90EF19DA-37CE-F9DD-F2ED-9520B0B5A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930" y="4963668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72" name="Picture 148" descr="A doktorandusz fényképe">
            <a:extLst>
              <a:ext uri="{FF2B5EF4-FFF2-40B4-BE49-F238E27FC236}">
                <a16:creationId xmlns:a16="http://schemas.microsoft.com/office/drawing/2014/main" id="{A26D39C9-CEAF-5A62-A763-D12EBBE06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210" y="4963668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74" name="Picture 150" descr="A doktorandusz fényképe">
            <a:extLst>
              <a:ext uri="{FF2B5EF4-FFF2-40B4-BE49-F238E27FC236}">
                <a16:creationId xmlns:a16="http://schemas.microsoft.com/office/drawing/2014/main" id="{DF2157E1-9759-9A2C-C868-C49E31A80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8490" y="4963668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76" name="Picture 152" descr="A doktorandusz fényképe">
            <a:extLst>
              <a:ext uri="{FF2B5EF4-FFF2-40B4-BE49-F238E27FC236}">
                <a16:creationId xmlns:a16="http://schemas.microsoft.com/office/drawing/2014/main" id="{518749E4-1B62-A6D4-A6FB-3BDD60262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768" y="4963668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1ABA3E7-6FE4-D41C-54A0-2C4E0097EDAC}"/>
              </a:ext>
            </a:extLst>
          </p:cNvPr>
          <p:cNvSpPr txBox="1"/>
          <p:nvPr/>
        </p:nvSpPr>
        <p:spPr>
          <a:xfrm>
            <a:off x="573817" y="5733775"/>
            <a:ext cx="1513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6 </a:t>
            </a:r>
            <a:br>
              <a:rPr lang="en-US" sz="2000" dirty="0"/>
            </a:br>
            <a:r>
              <a:rPr lang="en-US" sz="2000" dirty="0"/>
              <a:t>admin.</a:t>
            </a:r>
          </a:p>
        </p:txBody>
      </p:sp>
      <p:pic>
        <p:nvPicPr>
          <p:cNvPr id="22" name="Picture 21" descr="A person with long hair wearing a white shirt&#10;&#10;Description automatically generated with medium confidence">
            <a:extLst>
              <a:ext uri="{FF2B5EF4-FFF2-40B4-BE49-F238E27FC236}">
                <a16:creationId xmlns:a16="http://schemas.microsoft.com/office/drawing/2014/main" id="{BE9FEBDA-F009-458E-B6AF-808FBB82C498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476" y="2759819"/>
            <a:ext cx="412687" cy="550249"/>
          </a:xfrm>
          <a:prstGeom prst="rect">
            <a:avLst/>
          </a:prstGeom>
        </p:spPr>
      </p:pic>
      <p:pic>
        <p:nvPicPr>
          <p:cNvPr id="26" name="Picture 25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00EFAA5A-6550-43D7-A694-69BF84475D26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19" y="4266000"/>
            <a:ext cx="405001" cy="540001"/>
          </a:xfrm>
          <a:prstGeom prst="rect">
            <a:avLst/>
          </a:prstGeom>
        </p:spPr>
      </p:pic>
      <p:pic>
        <p:nvPicPr>
          <p:cNvPr id="28" name="Picture 27" descr="A picture containing clothing, person, human face, smile&#10;&#10;Description automatically generated">
            <a:extLst>
              <a:ext uri="{FF2B5EF4-FFF2-40B4-BE49-F238E27FC236}">
                <a16:creationId xmlns:a16="http://schemas.microsoft.com/office/drawing/2014/main" id="{2674D9C8-D7F4-4164-BB27-3E8E31735570}"/>
              </a:ext>
            </a:extLst>
          </p:cNvPr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413" y="4963668"/>
            <a:ext cx="405000" cy="540000"/>
          </a:xfrm>
          <a:prstGeom prst="rect">
            <a:avLst/>
          </a:prstGeom>
        </p:spPr>
      </p:pic>
      <p:pic>
        <p:nvPicPr>
          <p:cNvPr id="32" name="Picture 31" descr="A picture containing human face, person, smile, chin&#10;&#10;Description automatically generated">
            <a:extLst>
              <a:ext uri="{FF2B5EF4-FFF2-40B4-BE49-F238E27FC236}">
                <a16:creationId xmlns:a16="http://schemas.microsoft.com/office/drawing/2014/main" id="{37818374-DE31-4207-87C8-8ED5E7651888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70" y="4963668"/>
            <a:ext cx="405000" cy="540000"/>
          </a:xfrm>
          <a:prstGeom prst="rect">
            <a:avLst/>
          </a:prstGeom>
        </p:spPr>
      </p:pic>
      <p:pic>
        <p:nvPicPr>
          <p:cNvPr id="34" name="Picture 33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5027413F-2AB3-4099-AC4C-1A3D9B076EF8}"/>
              </a:ext>
            </a:extLst>
          </p:cNvPr>
          <p:cNvPicPr>
            <a:picLocks noChangeAspect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090" y="4963668"/>
            <a:ext cx="405000" cy="540000"/>
          </a:xfrm>
          <a:prstGeom prst="rect">
            <a:avLst/>
          </a:prstGeom>
        </p:spPr>
      </p:pic>
      <p:pic>
        <p:nvPicPr>
          <p:cNvPr id="7" name="Kép 6" descr="A képen Emberi arc, személy, ruházat, Áll látható&#10;&#10;Automatikusan generált leírás">
            <a:extLst>
              <a:ext uri="{FF2B5EF4-FFF2-40B4-BE49-F238E27FC236}">
                <a16:creationId xmlns:a16="http://schemas.microsoft.com/office/drawing/2014/main" id="{3DB05BE7-C392-4557-B7DA-C3E8B09A7E69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341" y="3412848"/>
            <a:ext cx="426286" cy="568381"/>
          </a:xfrm>
          <a:prstGeom prst="rect">
            <a:avLst/>
          </a:prstGeom>
        </p:spPr>
      </p:pic>
      <p:pic>
        <p:nvPicPr>
          <p:cNvPr id="19" name="Kép 18" descr="A képen személy, Emberi arc, mosoly, ruházat látható&#10;&#10;Automatikusan generált leírás">
            <a:extLst>
              <a:ext uri="{FF2B5EF4-FFF2-40B4-BE49-F238E27FC236}">
                <a16:creationId xmlns:a16="http://schemas.microsoft.com/office/drawing/2014/main" id="{1CA6809F-0D9B-42E8-B1A9-3653A18E9836}"/>
              </a:ext>
            </a:extLst>
          </p:cNvPr>
          <p:cNvPicPr>
            <a:picLocks noChangeAspect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546" y="5778155"/>
            <a:ext cx="405000" cy="540000"/>
          </a:xfrm>
          <a:prstGeom prst="rect">
            <a:avLst/>
          </a:prstGeom>
        </p:spPr>
      </p:pic>
      <p:pic>
        <p:nvPicPr>
          <p:cNvPr id="21" name="Kép 20" descr="A képen ruházat, személy, Emberi arc, szövet látható&#10;&#10;Automatikusan generált leírás">
            <a:extLst>
              <a:ext uri="{FF2B5EF4-FFF2-40B4-BE49-F238E27FC236}">
                <a16:creationId xmlns:a16="http://schemas.microsoft.com/office/drawing/2014/main" id="{BF41C92D-700C-46BE-A2E7-78ACA0ADE553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182" y="4256408"/>
            <a:ext cx="419388" cy="559184"/>
          </a:xfrm>
          <a:prstGeom prst="rect">
            <a:avLst/>
          </a:prstGeom>
        </p:spPr>
      </p:pic>
      <p:pic>
        <p:nvPicPr>
          <p:cNvPr id="25" name="Kép 24" descr="A képen Emberi arc, személy, ruházat, mosoly látható&#10;&#10;Automatikusan generált leírás">
            <a:extLst>
              <a:ext uri="{FF2B5EF4-FFF2-40B4-BE49-F238E27FC236}">
                <a16:creationId xmlns:a16="http://schemas.microsoft.com/office/drawing/2014/main" id="{D84A4C18-EC52-4A34-8FA3-3F35F59E8637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731" y="4252735"/>
            <a:ext cx="424898" cy="566530"/>
          </a:xfrm>
          <a:prstGeom prst="rect">
            <a:avLst/>
          </a:prstGeom>
        </p:spPr>
      </p:pic>
      <p:pic>
        <p:nvPicPr>
          <p:cNvPr id="29" name="Kép 28" descr="A képen Emberi arc, személy, ruházat, hölgy látható&#10;&#10;Automatikusan generált leírás">
            <a:extLst>
              <a:ext uri="{FF2B5EF4-FFF2-40B4-BE49-F238E27FC236}">
                <a16:creationId xmlns:a16="http://schemas.microsoft.com/office/drawing/2014/main" id="{1EC71E15-BF4E-4173-B458-A02D52294B27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595" y="4256408"/>
            <a:ext cx="419388" cy="559184"/>
          </a:xfrm>
          <a:prstGeom prst="rect">
            <a:avLst/>
          </a:prstGeom>
        </p:spPr>
      </p:pic>
      <p:pic>
        <p:nvPicPr>
          <p:cNvPr id="33" name="Kép 32" descr="A képen ruházat, személy, nyakkendő, ember látható&#10;&#10;Automatikusan generált leírás">
            <a:extLst>
              <a:ext uri="{FF2B5EF4-FFF2-40B4-BE49-F238E27FC236}">
                <a16:creationId xmlns:a16="http://schemas.microsoft.com/office/drawing/2014/main" id="{D264C028-2827-406D-9547-17B8F9C422FF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10" y="4261031"/>
            <a:ext cx="412454" cy="549939"/>
          </a:xfrm>
          <a:prstGeom prst="rect">
            <a:avLst/>
          </a:prstGeom>
        </p:spPr>
      </p:pic>
      <p:pic>
        <p:nvPicPr>
          <p:cNvPr id="36" name="Kép 35" descr="A képen Emberi arc, személy, ruházat, nyakkendő látható&#10;&#10;Automatikusan generált leírás">
            <a:extLst>
              <a:ext uri="{FF2B5EF4-FFF2-40B4-BE49-F238E27FC236}">
                <a16:creationId xmlns:a16="http://schemas.microsoft.com/office/drawing/2014/main" id="{9EE111B6-A85D-4FAB-964E-A9702FAC2872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973" y="4959857"/>
            <a:ext cx="410717" cy="547623"/>
          </a:xfrm>
          <a:prstGeom prst="rect">
            <a:avLst/>
          </a:prstGeom>
        </p:spPr>
      </p:pic>
      <p:pic>
        <p:nvPicPr>
          <p:cNvPr id="38" name="Kép 37" descr="A képen személy, Emberi arc, ruházat, Áll látható&#10;&#10;Automatikusan generált leírás">
            <a:extLst>
              <a:ext uri="{FF2B5EF4-FFF2-40B4-BE49-F238E27FC236}">
                <a16:creationId xmlns:a16="http://schemas.microsoft.com/office/drawing/2014/main" id="{B6ECFB81-95C4-4445-8EC6-6FDF2C8D8638}"/>
              </a:ext>
            </a:extLst>
          </p:cNvPr>
          <p:cNvPicPr>
            <a:picLocks noChangeAspect="1"/>
          </p:cNvPicPr>
          <p:nvPr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250" y="4963668"/>
            <a:ext cx="405000" cy="540000"/>
          </a:xfrm>
          <a:prstGeom prst="rect">
            <a:avLst/>
          </a:prstGeom>
        </p:spPr>
      </p:pic>
      <p:pic>
        <p:nvPicPr>
          <p:cNvPr id="40" name="Kép 39" descr="A képen Emberi arc, ruházat, személy, nyakkendő látható&#10;&#10;Automatikusan generált leírás">
            <a:extLst>
              <a:ext uri="{FF2B5EF4-FFF2-40B4-BE49-F238E27FC236}">
                <a16:creationId xmlns:a16="http://schemas.microsoft.com/office/drawing/2014/main" id="{09F802B1-860C-4354-8D1F-6BF3E14DDB6E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0" y="4963668"/>
            <a:ext cx="405000" cy="540000"/>
          </a:xfrm>
          <a:prstGeom prst="rect">
            <a:avLst/>
          </a:prstGeom>
        </p:spPr>
      </p:pic>
      <p:pic>
        <p:nvPicPr>
          <p:cNvPr id="5122" name="Picture 2" descr="A doktorandusz fényképe">
            <a:extLst>
              <a:ext uri="{FF2B5EF4-FFF2-40B4-BE49-F238E27FC236}">
                <a16:creationId xmlns:a16="http://schemas.microsoft.com/office/drawing/2014/main" id="{74FA556F-ED5A-F51F-5E8C-74369E22D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715" y="4963668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 doktorandusz fényképe">
            <a:extLst>
              <a:ext uri="{FF2B5EF4-FFF2-40B4-BE49-F238E27FC236}">
                <a16:creationId xmlns:a16="http://schemas.microsoft.com/office/drawing/2014/main" id="{48B6F33C-DF47-7C95-3EB5-A9D9FBB9F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1140" y="4959670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 doktorandusz fényképe">
            <a:extLst>
              <a:ext uri="{FF2B5EF4-FFF2-40B4-BE49-F238E27FC236}">
                <a16:creationId xmlns:a16="http://schemas.microsoft.com/office/drawing/2014/main" id="{4A50B2F5-4E81-B824-BE8D-68B97E314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0081" y="4266000"/>
            <a:ext cx="405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340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B426B0F-5EF4-4F3F-8785-EF298E8A1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Oktatás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FB92A89-D3BB-49D0-9209-D7671D013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2800" dirty="0"/>
              <a:t>Szakmaterületek (szakok)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hu-HU" sz="2800" dirty="0"/>
              <a:t>Szintek</a:t>
            </a:r>
          </a:p>
          <a:p>
            <a:pPr marL="0" indent="0">
              <a:spcBef>
                <a:spcPts val="1800"/>
              </a:spcBef>
              <a:buNone/>
            </a:pPr>
            <a:endParaRPr lang="hu-HU" sz="2800" dirty="0"/>
          </a:p>
          <a:p>
            <a:pPr marL="0" indent="0">
              <a:spcBef>
                <a:spcPts val="1800"/>
              </a:spcBef>
              <a:buNone/>
            </a:pPr>
            <a:endParaRPr lang="hu-HU" sz="2800" dirty="0"/>
          </a:p>
        </p:txBody>
      </p:sp>
      <p:sp>
        <p:nvSpPr>
          <p:cNvPr id="10" name="Téglalap: lekerekített 9">
            <a:extLst>
              <a:ext uri="{FF2B5EF4-FFF2-40B4-BE49-F238E27FC236}">
                <a16:creationId xmlns:a16="http://schemas.microsoft.com/office/drawing/2014/main" id="{8A9AF88A-E589-49CD-A979-F46CEFEEA025}"/>
              </a:ext>
            </a:extLst>
          </p:cNvPr>
          <p:cNvSpPr/>
          <p:nvPr/>
        </p:nvSpPr>
        <p:spPr>
          <a:xfrm>
            <a:off x="190500" y="1940972"/>
            <a:ext cx="2237376" cy="878668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bg1"/>
                </a:solidFill>
              </a:rPr>
              <a:t>villamosmérnök</a:t>
            </a:r>
          </a:p>
        </p:txBody>
      </p:sp>
      <p:sp>
        <p:nvSpPr>
          <p:cNvPr id="11" name="Téglalap: lekerekített 10">
            <a:extLst>
              <a:ext uri="{FF2B5EF4-FFF2-40B4-BE49-F238E27FC236}">
                <a16:creationId xmlns:a16="http://schemas.microsoft.com/office/drawing/2014/main" id="{A9CBC569-BEA5-41DF-A87C-762CE4C96EBE}"/>
              </a:ext>
            </a:extLst>
          </p:cNvPr>
          <p:cNvSpPr/>
          <p:nvPr/>
        </p:nvSpPr>
        <p:spPr>
          <a:xfrm>
            <a:off x="2730995" y="1940972"/>
            <a:ext cx="2894298" cy="878668"/>
          </a:xfrm>
          <a:prstGeom prst="roundRect">
            <a:avLst/>
          </a:prstGeom>
          <a:solidFill>
            <a:srgbClr val="B7010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bg1"/>
                </a:solidFill>
              </a:rPr>
              <a:t>mérnökinformatikus</a:t>
            </a:r>
          </a:p>
        </p:txBody>
      </p:sp>
      <p:sp>
        <p:nvSpPr>
          <p:cNvPr id="12" name="Téglalap: lekerekített 11">
            <a:extLst>
              <a:ext uri="{FF2B5EF4-FFF2-40B4-BE49-F238E27FC236}">
                <a16:creationId xmlns:a16="http://schemas.microsoft.com/office/drawing/2014/main" id="{EA7DE505-4392-40B7-AB1C-CAF0B03BD1EF}"/>
              </a:ext>
            </a:extLst>
          </p:cNvPr>
          <p:cNvSpPr/>
          <p:nvPr/>
        </p:nvSpPr>
        <p:spPr>
          <a:xfrm>
            <a:off x="6058804" y="1940972"/>
            <a:ext cx="2677610" cy="8786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bg1"/>
                </a:solidFill>
              </a:rPr>
              <a:t>egészségügyi mérnök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A4521EB4-25E0-476B-A82E-289465557CB9}"/>
              </a:ext>
            </a:extLst>
          </p:cNvPr>
          <p:cNvGraphicFramePr/>
          <p:nvPr/>
        </p:nvGraphicFramePr>
        <p:xfrm>
          <a:off x="1503820" y="258794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BB432021-47A7-D875-3707-3AFDBA76F965}"/>
              </a:ext>
            </a:extLst>
          </p:cNvPr>
          <p:cNvGrpSpPr/>
          <p:nvPr/>
        </p:nvGrpSpPr>
        <p:grpSpPr>
          <a:xfrm>
            <a:off x="9184636" y="4516790"/>
            <a:ext cx="2721863" cy="900397"/>
            <a:chOff x="9279636" y="4762977"/>
            <a:chExt cx="2721863" cy="900397"/>
          </a:xfrm>
        </p:grpSpPr>
        <p:sp>
          <p:nvSpPr>
            <p:cNvPr id="5" name="Háromszög 7">
              <a:extLst>
                <a:ext uri="{FF2B5EF4-FFF2-40B4-BE49-F238E27FC236}">
                  <a16:creationId xmlns:a16="http://schemas.microsoft.com/office/drawing/2014/main" id="{9EEF03D3-E032-9E51-D860-C6BBC013ECE4}"/>
                </a:ext>
              </a:extLst>
            </p:cNvPr>
            <p:cNvSpPr/>
            <p:nvPr/>
          </p:nvSpPr>
          <p:spPr>
            <a:xfrm>
              <a:off x="9279636" y="4763499"/>
              <a:ext cx="255211" cy="255211"/>
            </a:xfrm>
            <a:prstGeom prst="triangle">
              <a:avLst>
                <a:gd name="adj" fmla="val 100000"/>
              </a:avLst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4">
                <a:hueOff val="-6464745"/>
                <a:satOff val="11672"/>
                <a:lumOff val="16300"/>
                <a:alphaOff val="0"/>
              </a:schemeClr>
            </a:lnRef>
            <a:fillRef idx="1">
              <a:schemeClr val="accent4">
                <a:hueOff val="-6464745"/>
                <a:satOff val="11672"/>
                <a:lumOff val="16300"/>
                <a:alphaOff val="0"/>
              </a:schemeClr>
            </a:fillRef>
            <a:effectRef idx="0">
              <a:schemeClr val="accent4">
                <a:hueOff val="-6464745"/>
                <a:satOff val="11672"/>
                <a:lumOff val="1630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6" name="L alak 8">
              <a:extLst>
                <a:ext uri="{FF2B5EF4-FFF2-40B4-BE49-F238E27FC236}">
                  <a16:creationId xmlns:a16="http://schemas.microsoft.com/office/drawing/2014/main" id="{C7239A2A-9B7E-E7EC-718E-F34750ADC716}"/>
                </a:ext>
              </a:extLst>
            </p:cNvPr>
            <p:cNvSpPr/>
            <p:nvPr/>
          </p:nvSpPr>
          <p:spPr>
            <a:xfrm rot="5400000">
              <a:off x="10385456" y="4047331"/>
              <a:ext cx="900397" cy="2331689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4">
                <a:hueOff val="-7388280"/>
                <a:satOff val="13340"/>
                <a:lumOff val="18628"/>
                <a:alphaOff val="0"/>
              </a:schemeClr>
            </a:lnRef>
            <a:fillRef idx="1">
              <a:schemeClr val="accent4">
                <a:hueOff val="-7388280"/>
                <a:satOff val="13340"/>
                <a:lumOff val="18628"/>
                <a:alphaOff val="0"/>
              </a:schemeClr>
            </a:fillRef>
            <a:effectRef idx="0">
              <a:schemeClr val="accent4">
                <a:hueOff val="-7388280"/>
                <a:satOff val="13340"/>
                <a:lumOff val="18628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</p:grpSp>
      <p:grpSp>
        <p:nvGrpSpPr>
          <p:cNvPr id="7" name="Csoportba foglalás 13">
            <a:extLst>
              <a:ext uri="{FF2B5EF4-FFF2-40B4-BE49-F238E27FC236}">
                <a16:creationId xmlns:a16="http://schemas.microsoft.com/office/drawing/2014/main" id="{C2534D5B-43E2-7805-4370-799741436289}"/>
              </a:ext>
            </a:extLst>
          </p:cNvPr>
          <p:cNvGrpSpPr/>
          <p:nvPr/>
        </p:nvGrpSpPr>
        <p:grpSpPr>
          <a:xfrm>
            <a:off x="5659538" y="5543663"/>
            <a:ext cx="7549553" cy="678015"/>
            <a:chOff x="6773744" y="1200998"/>
            <a:chExt cx="2209971" cy="1356030"/>
          </a:xfrm>
        </p:grpSpPr>
        <p:sp>
          <p:nvSpPr>
            <p:cNvPr id="8" name="Téglalap 14">
              <a:extLst>
                <a:ext uri="{FF2B5EF4-FFF2-40B4-BE49-F238E27FC236}">
                  <a16:creationId xmlns:a16="http://schemas.microsoft.com/office/drawing/2014/main" id="{8794B172-658A-6DA7-4C8B-12EA54C84F7A}"/>
                </a:ext>
              </a:extLst>
            </p:cNvPr>
            <p:cNvSpPr/>
            <p:nvPr/>
          </p:nvSpPr>
          <p:spPr>
            <a:xfrm>
              <a:off x="6773744" y="1371378"/>
              <a:ext cx="1352620" cy="118565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9" name="Szövegdoboz 15">
              <a:extLst>
                <a:ext uri="{FF2B5EF4-FFF2-40B4-BE49-F238E27FC236}">
                  <a16:creationId xmlns:a16="http://schemas.microsoft.com/office/drawing/2014/main" id="{142CBE4A-BDC3-8122-8826-091443DA4925}"/>
                </a:ext>
              </a:extLst>
            </p:cNvPr>
            <p:cNvSpPr txBox="1"/>
            <p:nvPr/>
          </p:nvSpPr>
          <p:spPr>
            <a:xfrm>
              <a:off x="6935368" y="1200998"/>
              <a:ext cx="2048347" cy="11856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t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2400" kern="1200" dirty="0"/>
                <a:t>EU dimenzió: </a:t>
              </a:r>
              <a:br>
                <a:rPr lang="hu-HU" sz="2400" kern="1200" dirty="0"/>
              </a:br>
              <a:r>
                <a:rPr lang="hu-HU" sz="2400" kern="1200" dirty="0"/>
                <a:t>EELISA, EIT DIGITAL. PANORAIMA, SME4DD</a:t>
              </a:r>
            </a:p>
          </p:txBody>
        </p:sp>
      </p:grpSp>
      <p:sp>
        <p:nvSpPr>
          <p:cNvPr id="4" name="Téglalap: lekerekített 11">
            <a:extLst>
              <a:ext uri="{FF2B5EF4-FFF2-40B4-BE49-F238E27FC236}">
                <a16:creationId xmlns:a16="http://schemas.microsoft.com/office/drawing/2014/main" id="{ACAF078F-B898-A153-A2A7-96EE087B115A}"/>
              </a:ext>
            </a:extLst>
          </p:cNvPr>
          <p:cNvSpPr/>
          <p:nvPr/>
        </p:nvSpPr>
        <p:spPr>
          <a:xfrm>
            <a:off x="9169925" y="1940972"/>
            <a:ext cx="2677610" cy="878668"/>
          </a:xfrm>
          <a:prstGeom prst="roundRect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bg1"/>
                </a:solidFill>
              </a:rPr>
              <a:t>űrmérnök</a:t>
            </a:r>
          </a:p>
        </p:txBody>
      </p:sp>
      <p:sp>
        <p:nvSpPr>
          <p:cNvPr id="15" name="Téglalap: lekerekített 10">
            <a:extLst>
              <a:ext uri="{FF2B5EF4-FFF2-40B4-BE49-F238E27FC236}">
                <a16:creationId xmlns:a16="http://schemas.microsoft.com/office/drawing/2014/main" id="{7B665D7B-2DC3-4E43-C5A8-8CB89E0BD567}"/>
              </a:ext>
            </a:extLst>
          </p:cNvPr>
          <p:cNvSpPr/>
          <p:nvPr/>
        </p:nvSpPr>
        <p:spPr>
          <a:xfrm>
            <a:off x="3420531" y="3124440"/>
            <a:ext cx="2894298" cy="878668"/>
          </a:xfrm>
          <a:prstGeom prst="roundRect">
            <a:avLst/>
          </a:prstGeom>
          <a:solidFill>
            <a:schemeClr val="accent6"/>
          </a:solidFill>
          <a:ln w="38100">
            <a:solidFill>
              <a:schemeClr val="tx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bg1"/>
                </a:solidFill>
              </a:rPr>
              <a:t>mesterséges intelligencia</a:t>
            </a:r>
          </a:p>
        </p:txBody>
      </p:sp>
      <p:sp>
        <p:nvSpPr>
          <p:cNvPr id="16" name="Téglalap: lekerekített 10">
            <a:extLst>
              <a:ext uri="{FF2B5EF4-FFF2-40B4-BE49-F238E27FC236}">
                <a16:creationId xmlns:a16="http://schemas.microsoft.com/office/drawing/2014/main" id="{BB75B5A1-9840-4101-5CA8-952C5FD4295B}"/>
              </a:ext>
            </a:extLst>
          </p:cNvPr>
          <p:cNvSpPr/>
          <p:nvPr/>
        </p:nvSpPr>
        <p:spPr>
          <a:xfrm>
            <a:off x="246291" y="3124440"/>
            <a:ext cx="2751547" cy="8786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tx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bg1"/>
                </a:solidFill>
              </a:rPr>
              <a:t>gazdaságinformatikus</a:t>
            </a:r>
          </a:p>
        </p:txBody>
      </p:sp>
      <p:grpSp>
        <p:nvGrpSpPr>
          <p:cNvPr id="17" name="Csoportba foglalás 13">
            <a:extLst>
              <a:ext uri="{FF2B5EF4-FFF2-40B4-BE49-F238E27FC236}">
                <a16:creationId xmlns:a16="http://schemas.microsoft.com/office/drawing/2014/main" id="{BC9D6929-3A78-C84C-95AA-3424FA579074}"/>
              </a:ext>
            </a:extLst>
          </p:cNvPr>
          <p:cNvGrpSpPr/>
          <p:nvPr/>
        </p:nvGrpSpPr>
        <p:grpSpPr>
          <a:xfrm>
            <a:off x="9692948" y="4817489"/>
            <a:ext cx="2668430" cy="786256"/>
            <a:chOff x="6730623" y="984516"/>
            <a:chExt cx="1577064" cy="1572512"/>
          </a:xfrm>
        </p:grpSpPr>
        <p:sp>
          <p:nvSpPr>
            <p:cNvPr id="18" name="Téglalap 14">
              <a:extLst>
                <a:ext uri="{FF2B5EF4-FFF2-40B4-BE49-F238E27FC236}">
                  <a16:creationId xmlns:a16="http://schemas.microsoft.com/office/drawing/2014/main" id="{896B9438-A61D-49EA-DBC4-A73121325F85}"/>
                </a:ext>
              </a:extLst>
            </p:cNvPr>
            <p:cNvSpPr/>
            <p:nvPr/>
          </p:nvSpPr>
          <p:spPr>
            <a:xfrm>
              <a:off x="6773744" y="1371378"/>
              <a:ext cx="1352620" cy="118565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19" name="Szövegdoboz 15">
              <a:extLst>
                <a:ext uri="{FF2B5EF4-FFF2-40B4-BE49-F238E27FC236}">
                  <a16:creationId xmlns:a16="http://schemas.microsoft.com/office/drawing/2014/main" id="{FA87A6B5-DE84-CA1F-3287-55718881F332}"/>
                </a:ext>
              </a:extLst>
            </p:cNvPr>
            <p:cNvSpPr txBox="1"/>
            <p:nvPr/>
          </p:nvSpPr>
          <p:spPr>
            <a:xfrm>
              <a:off x="6730623" y="984516"/>
              <a:ext cx="1577064" cy="11856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t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2800" kern="1200" dirty="0"/>
                <a:t>továbbképzés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6085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20C24D2-B615-40DE-B9EF-5C0DD129D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Súlyponti tématerületek az oktatásban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85396F1-A898-FE2D-F032-55728406C7F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0500" y="1323974"/>
          <a:ext cx="11811000" cy="5062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5477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127718D-D2F9-4AEB-8271-80A2BF820C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8F5F221-C668-4B0C-B486-970E2E631C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AB62AA-5CBB-490F-83EF-250C4B3B14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26145B3-5D5B-4FA0-82FE-4C4DC95A15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20C24D2-B615-40DE-B9EF-5C0DD129D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Súlyponti tématerületek az oktatásban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0F6832C-189E-E35B-F11A-DF86BBF7D18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0500" y="1323974"/>
          <a:ext cx="11811000" cy="5062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438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A736450-8FF1-4A4B-AA16-B8D95BB99B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9583A93-C70D-4E0A-BFAD-B47D422ACD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B9DF677-4F7D-40E2-A177-4916D76EAB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2B03FC-28FA-4D8F-B542-714164798A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F9AEE11-6123-4B00-914C-84B70542D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Kutatócsoportok</a:t>
            </a:r>
          </a:p>
        </p:txBody>
      </p:sp>
      <p:graphicFrame>
        <p:nvGraphicFramePr>
          <p:cNvPr id="7" name="Tartalom helye 6">
            <a:extLst>
              <a:ext uri="{FF2B5EF4-FFF2-40B4-BE49-F238E27FC236}">
                <a16:creationId xmlns:a16="http://schemas.microsoft.com/office/drawing/2014/main" id="{B329CCEA-06AD-4067-8622-445A1B4497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0152161"/>
              </p:ext>
            </p:extLst>
          </p:nvPr>
        </p:nvGraphicFramePr>
        <p:xfrm>
          <a:off x="729430" y="1386348"/>
          <a:ext cx="10733139" cy="4587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A person in a white shirt&#10;&#10;Description automatically generated">
            <a:extLst>
              <a:ext uri="{FF2B5EF4-FFF2-40B4-BE49-F238E27FC236}">
                <a16:creationId xmlns:a16="http://schemas.microsoft.com/office/drawing/2014/main" id="{215601A4-AC90-8714-9C24-E32148CC2F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0354" y="2266619"/>
            <a:ext cx="628650" cy="838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FBD7A1-44DB-1C46-8276-EE05D0F843C4}"/>
              </a:ext>
            </a:extLst>
          </p:cNvPr>
          <p:cNvSpPr txBox="1"/>
          <p:nvPr/>
        </p:nvSpPr>
        <p:spPr>
          <a:xfrm>
            <a:off x="2044501" y="3094393"/>
            <a:ext cx="18291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cs typeface="Segoe UI"/>
              </a:rPr>
              <a:t>Dr. Antal Péter</a:t>
            </a:r>
          </a:p>
        </p:txBody>
      </p:sp>
      <p:pic>
        <p:nvPicPr>
          <p:cNvPr id="5" name="Picture 4" descr="A person wearing glasses and a suit and tie&#10;&#10;Description automatically generated">
            <a:extLst>
              <a:ext uri="{FF2B5EF4-FFF2-40B4-BE49-F238E27FC236}">
                <a16:creationId xmlns:a16="http://schemas.microsoft.com/office/drawing/2014/main" id="{E1F860CE-FFA6-5659-3646-BE90C33BDB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067" y="2241807"/>
            <a:ext cx="817861" cy="817861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BA38A0-2230-9E7D-FE73-2080C83FABAC}"/>
              </a:ext>
            </a:extLst>
          </p:cNvPr>
          <p:cNvSpPr txBox="1"/>
          <p:nvPr/>
        </p:nvSpPr>
        <p:spPr>
          <a:xfrm>
            <a:off x="7938575" y="3049242"/>
            <a:ext cx="200884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cs typeface="Segoe UI"/>
              </a:rPr>
              <a:t>Dr. </a:t>
            </a:r>
            <a:r>
              <a:rPr lang="hu-HU" dirty="0">
                <a:solidFill>
                  <a:schemeClr val="bg1"/>
                </a:solidFill>
                <a:cs typeface="Segoe UI"/>
              </a:rPr>
              <a:t>Micskei Zoltán</a:t>
            </a:r>
            <a:endParaRPr lang="en-GB" dirty="0">
              <a:solidFill>
                <a:schemeClr val="bg1"/>
              </a:solidFill>
              <a:cs typeface="Segoe U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A3BF83-6718-BD6E-A847-76286C185606}"/>
              </a:ext>
            </a:extLst>
          </p:cNvPr>
          <p:cNvSpPr txBox="1"/>
          <p:nvPr/>
        </p:nvSpPr>
        <p:spPr>
          <a:xfrm>
            <a:off x="7731884" y="5652145"/>
            <a:ext cx="25878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cs typeface="Segoe UI"/>
              </a:rPr>
              <a:t>Dr. </a:t>
            </a:r>
            <a:r>
              <a:rPr lang="hu-HU" dirty="0">
                <a:solidFill>
                  <a:schemeClr val="bg1"/>
                </a:solidFill>
                <a:cs typeface="Segoe UI"/>
              </a:rPr>
              <a:t>Kovácsházy Tamás</a:t>
            </a:r>
            <a:endParaRPr lang="en-GB" dirty="0">
              <a:solidFill>
                <a:schemeClr val="bg1"/>
              </a:solidFill>
              <a:cs typeface="Segoe UI"/>
            </a:endParaRPr>
          </a:p>
        </p:txBody>
      </p:sp>
      <p:pic>
        <p:nvPicPr>
          <p:cNvPr id="1026" name="Picture 2" descr="A munkatárs fényképe">
            <a:extLst>
              <a:ext uri="{FF2B5EF4-FFF2-40B4-BE49-F238E27FC236}">
                <a16:creationId xmlns:a16="http://schemas.microsoft.com/office/drawing/2014/main" id="{2A03C57A-31EA-CB9F-3624-5ED1C33C9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621" y="4756197"/>
            <a:ext cx="718751" cy="95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A munkatárs fényképe">
            <a:extLst>
              <a:ext uri="{FF2B5EF4-FFF2-40B4-BE49-F238E27FC236}">
                <a16:creationId xmlns:a16="http://schemas.microsoft.com/office/drawing/2014/main" id="{0EC5F7F4-E517-8FB0-C227-B14800AB0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354" y="4733868"/>
            <a:ext cx="62865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351F08-18D7-70A9-EE82-4989701ED2A7}"/>
              </a:ext>
            </a:extLst>
          </p:cNvPr>
          <p:cNvSpPr txBox="1"/>
          <p:nvPr/>
        </p:nvSpPr>
        <p:spPr>
          <a:xfrm>
            <a:off x="1875890" y="5610495"/>
            <a:ext cx="205234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cs typeface="Segoe UI"/>
              </a:rPr>
              <a:t>Dr. </a:t>
            </a:r>
            <a:r>
              <a:rPr lang="hu-HU" dirty="0">
                <a:solidFill>
                  <a:schemeClr val="bg1"/>
                </a:solidFill>
                <a:cs typeface="Segoe UI"/>
              </a:rPr>
              <a:t>Dabóczi Tamás</a:t>
            </a:r>
            <a:endParaRPr lang="en-GB" dirty="0">
              <a:solidFill>
                <a:schemeClr val="bg1"/>
              </a:solidFill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517330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607B5-B54C-15EF-1E9F-1CE400D38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FE241ED-BA38-8F57-51AD-1ED6309D9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/>
              <a:t>Megbízható mesterséges intelligencia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D7032-A3A6-07A8-4506-8D580948A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0109" y="6356350"/>
            <a:ext cx="574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9A6A0B-1885-47E1-92BC-8A7D1A028442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10" name="Content Placeholder 6">
            <a:extLst>
              <a:ext uri="{FF2B5EF4-FFF2-40B4-BE49-F238E27FC236}">
                <a16:creationId xmlns:a16="http://schemas.microsoft.com/office/drawing/2014/main" id="{F35A6489-14D0-CB1C-51F0-828DE7B10A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9469699"/>
              </p:ext>
            </p:extLst>
          </p:nvPr>
        </p:nvGraphicFramePr>
        <p:xfrm>
          <a:off x="447136" y="1366391"/>
          <a:ext cx="11505378" cy="4625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B4738F1A-3E3B-9051-65CD-1BD768556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9" y="5932523"/>
            <a:ext cx="1042443" cy="46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rometheus-X">
            <a:extLst>
              <a:ext uri="{FF2B5EF4-FFF2-40B4-BE49-F238E27FC236}">
                <a16:creationId xmlns:a16="http://schemas.microsoft.com/office/drawing/2014/main" id="{80A91894-E1AA-1E55-231E-0CB20ACFB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395" y="5874724"/>
            <a:ext cx="1703613" cy="56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B9FF23-A334-7246-24EF-21F3E71199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95067" y="5920942"/>
            <a:ext cx="1985465" cy="4085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31BC41-719A-42FE-1297-BFEA7205E5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8251" y="5976088"/>
            <a:ext cx="1616184" cy="3594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D04C336-40BE-CA2E-CD0E-166AABB40F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17572" y="5932180"/>
            <a:ext cx="1266782" cy="429240"/>
          </a:xfrm>
          <a:prstGeom prst="rect">
            <a:avLst/>
          </a:prstGeom>
        </p:spPr>
      </p:pic>
      <p:pic>
        <p:nvPicPr>
          <p:cNvPr id="3076" name="Picture 4" descr="Dossproject">
            <a:extLst>
              <a:ext uri="{FF2B5EF4-FFF2-40B4-BE49-F238E27FC236}">
                <a16:creationId xmlns:a16="http://schemas.microsoft.com/office/drawing/2014/main" id="{5A60FFF6-5A24-F872-D8F5-41C95F568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33" y="5937250"/>
            <a:ext cx="142875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547817-0F27-A54D-0310-7D3F0B0C4A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40327" y="5937967"/>
            <a:ext cx="596272" cy="435683"/>
          </a:xfrm>
          <a:prstGeom prst="rect">
            <a:avLst/>
          </a:prstGeom>
        </p:spPr>
      </p:pic>
      <p:pic>
        <p:nvPicPr>
          <p:cNvPr id="19" name="Picture 4" descr="Világgazdaság | MNB blog">
            <a:extLst>
              <a:ext uri="{FF2B5EF4-FFF2-40B4-BE49-F238E27FC236}">
                <a16:creationId xmlns:a16="http://schemas.microsoft.com/office/drawing/2014/main" id="{F58EEA0C-3A3D-B195-07FA-A6585A48A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918" y="5941568"/>
            <a:ext cx="445794" cy="44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SA - Life story of the ESA logo">
            <a:extLst>
              <a:ext uri="{FF2B5EF4-FFF2-40B4-BE49-F238E27FC236}">
                <a16:creationId xmlns:a16="http://schemas.microsoft.com/office/drawing/2014/main" id="{C0103165-8191-18EC-4B24-84FF62F0CF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3" t="33098" r="17839" b="32537"/>
          <a:stretch/>
        </p:blipFill>
        <p:spPr bwMode="auto">
          <a:xfrm>
            <a:off x="2838273" y="5932180"/>
            <a:ext cx="1327075" cy="45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746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A7EE2-DD63-809F-F26C-FBA7901F3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151E8-F076-70F3-9D34-BE83D712F7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FE91D36-A865-C61B-0AB0-353F88DE6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fizikai világ jeleinek feldolgozása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7312A-1F1D-DC93-F49C-2E0A8FBA9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0109" y="6356350"/>
            <a:ext cx="574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9A6A0B-1885-47E1-92BC-8A7D1A028442}" type="slidenum">
              <a:rPr lang="hu-HU" smtClean="0"/>
              <a:pPr/>
              <a:t>9</a:t>
            </a:fld>
            <a:endParaRPr lang="hu-HU"/>
          </a:p>
        </p:txBody>
      </p:sp>
      <p:graphicFrame>
        <p:nvGraphicFramePr>
          <p:cNvPr id="10" name="Content Placeholder 6">
            <a:extLst>
              <a:ext uri="{FF2B5EF4-FFF2-40B4-BE49-F238E27FC236}">
                <a16:creationId xmlns:a16="http://schemas.microsoft.com/office/drawing/2014/main" id="{BCFF5FD4-8C6D-4B9A-60C0-6C957AF91A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1450284"/>
              </p:ext>
            </p:extLst>
          </p:nvPr>
        </p:nvGraphicFramePr>
        <p:xfrm>
          <a:off x="447136" y="1366391"/>
          <a:ext cx="11505378" cy="4625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6267759"/>
      </p:ext>
    </p:extLst>
  </p:cSld>
  <p:clrMapOvr>
    <a:masterClrMapping/>
  </p:clrMapOvr>
</p:sld>
</file>

<file path=ppt/theme/theme1.xml><?xml version="1.0" encoding="utf-8"?>
<a:theme xmlns:a="http://schemas.openxmlformats.org/drawingml/2006/main" name="MIT70">
  <a:themeElements>
    <a:clrScheme name="MIT70_v2">
      <a:dk1>
        <a:srgbClr val="0A100D"/>
      </a:dk1>
      <a:lt1>
        <a:srgbClr val="FFFFFF"/>
      </a:lt1>
      <a:dk2>
        <a:srgbClr val="810F29"/>
      </a:dk2>
      <a:lt2>
        <a:srgbClr val="DDDDDD"/>
      </a:lt2>
      <a:accent1>
        <a:srgbClr val="AF1438"/>
      </a:accent1>
      <a:accent2>
        <a:srgbClr val="EE964B"/>
      </a:accent2>
      <a:accent3>
        <a:srgbClr val="CAF7E2"/>
      </a:accent3>
      <a:accent4>
        <a:srgbClr val="58B09C"/>
      </a:accent4>
      <a:accent5>
        <a:srgbClr val="0F7EB2"/>
      </a:accent5>
      <a:accent6>
        <a:srgbClr val="085D83"/>
      </a:accent6>
      <a:hlink>
        <a:srgbClr val="0038AE"/>
      </a:hlink>
      <a:folHlink>
        <a:srgbClr val="0038AE"/>
      </a:folHlink>
    </a:clrScheme>
    <a:fontScheme name="Custom 4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sz="2400" dirty="0">
            <a:solidFill>
              <a:schemeClr val="bg1"/>
            </a:solidFill>
          </a:defRPr>
        </a:defPPr>
      </a:lstStyle>
      <a:style>
        <a:lnRef idx="2">
          <a:schemeClr val="accent5">
            <a:shade val="15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a:style>
    </a:spDef>
  </a:objectDefaults>
  <a:extraClrSchemeLst>
    <a:extraClrScheme>
      <a:clrScheme name="bme_ftsrg_hun_micskeiz_new_v6 1">
        <a:dk1>
          <a:srgbClr val="621E0F"/>
        </a:dk1>
        <a:lt1>
          <a:srgbClr val="FFFFFF"/>
        </a:lt1>
        <a:dk2>
          <a:srgbClr val="000000"/>
        </a:dk2>
        <a:lt2>
          <a:srgbClr val="FFFFFF"/>
        </a:lt2>
        <a:accent1>
          <a:srgbClr val="F9DD2F"/>
        </a:accent1>
        <a:accent2>
          <a:srgbClr val="E67300"/>
        </a:accent2>
        <a:accent3>
          <a:srgbClr val="AAAAAA"/>
        </a:accent3>
        <a:accent4>
          <a:srgbClr val="DADADA"/>
        </a:accent4>
        <a:accent5>
          <a:srgbClr val="FBEBAD"/>
        </a:accent5>
        <a:accent6>
          <a:srgbClr val="D06800"/>
        </a:accent6>
        <a:hlink>
          <a:srgbClr val="0038AE"/>
        </a:hlink>
        <a:folHlink>
          <a:srgbClr val="0038A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me_ftsrg_hun_micskeiz_new_v6 2">
        <a:dk1>
          <a:srgbClr val="0099FF"/>
        </a:dk1>
        <a:lt1>
          <a:srgbClr val="FFFFFF"/>
        </a:lt1>
        <a:dk2>
          <a:srgbClr val="000000"/>
        </a:dk2>
        <a:lt2>
          <a:srgbClr val="FFFF99"/>
        </a:lt2>
        <a:accent1>
          <a:srgbClr val="762536"/>
        </a:accent1>
        <a:accent2>
          <a:srgbClr val="81511D"/>
        </a:accent2>
        <a:accent3>
          <a:srgbClr val="AAAAAA"/>
        </a:accent3>
        <a:accent4>
          <a:srgbClr val="DADADA"/>
        </a:accent4>
        <a:accent5>
          <a:srgbClr val="BDACAE"/>
        </a:accent5>
        <a:accent6>
          <a:srgbClr val="744919"/>
        </a:accent6>
        <a:hlink>
          <a:srgbClr val="002060"/>
        </a:hlink>
        <a:folHlink>
          <a:srgbClr val="00206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me_ftsrg_hun_micskeiz_new_v6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00B686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00A579"/>
        </a:accent6>
        <a:hlink>
          <a:srgbClr val="0098CE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66E3A81CEB29614DBFC5CD641E12AE65" ma:contentTypeVersion="4" ma:contentTypeDescription="Új dokumentum létrehozása." ma:contentTypeScope="" ma:versionID="ca096801df8f53b7758776acc0886c8b">
  <xsd:schema xmlns:xsd="http://www.w3.org/2001/XMLSchema" xmlns:xs="http://www.w3.org/2001/XMLSchema" xmlns:p="http://schemas.microsoft.com/office/2006/metadata/properties" xmlns:ns2="240a4fc1-6c74-42eb-bff4-6cb2dbaba3c4" targetNamespace="http://schemas.microsoft.com/office/2006/metadata/properties" ma:root="true" ma:fieldsID="78aa9723963b9ad6ad4f5641ff742da8" ns2:_="">
    <xsd:import namespace="240a4fc1-6c74-42eb-bff4-6cb2dbaba3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0a4fc1-6c74-42eb-bff4-6cb2dbaba3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B6349B-FF34-48B5-A91A-0F98375045C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88C0C7-D06B-4F99-A653-716533E22D88}">
  <ds:schemaRefs>
    <ds:schemaRef ds:uri="http://purl.org/dc/terms/"/>
    <ds:schemaRef ds:uri="http://schemas.microsoft.com/office/infopath/2007/PartnerControls"/>
    <ds:schemaRef ds:uri="http://www.w3.org/XML/1998/namespace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240a4fc1-6c74-42eb-bff4-6cb2dbaba3c4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A3EC4E5-707E-4F2C-B15E-74AE7DB793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0a4fc1-6c74-42eb-bff4-6cb2dbaba3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35693</TotalTime>
  <Words>752</Words>
  <Application>Microsoft Office PowerPoint</Application>
  <PresentationFormat>Szélesvásznú</PresentationFormat>
  <Paragraphs>232</Paragraphs>
  <Slides>19</Slides>
  <Notes>7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8" baseType="lpstr">
      <vt:lpstr>Arial</vt:lpstr>
      <vt:lpstr>Calibri</vt:lpstr>
      <vt:lpstr>Courier New</vt:lpstr>
      <vt:lpstr>Segoe UI</vt:lpstr>
      <vt:lpstr>Segoe UI Black</vt:lpstr>
      <vt:lpstr>Segoe UI Light</vt:lpstr>
      <vt:lpstr>Verdana</vt:lpstr>
      <vt:lpstr>Wingdings</vt:lpstr>
      <vt:lpstr>MIT70</vt:lpstr>
      <vt:lpstr>Mesterséges Intelligencia és Rendszertervezés Tanszék (MIT)</vt:lpstr>
      <vt:lpstr>PowerPoint-bemutató</vt:lpstr>
      <vt:lpstr>Tanszékünk</vt:lpstr>
      <vt:lpstr>Oktatás</vt:lpstr>
      <vt:lpstr>Súlyponti tématerületek az oktatásban</vt:lpstr>
      <vt:lpstr>Súlyponti tématerületek az oktatásban</vt:lpstr>
      <vt:lpstr>Kutatócsoportok</vt:lpstr>
      <vt:lpstr>Megbízható mesterséges intelligencia</vt:lpstr>
      <vt:lpstr>A fizikai világ jeleinek feldolgozása</vt:lpstr>
      <vt:lpstr>Rendszertervezés</vt:lpstr>
      <vt:lpstr>Schnell László öröksége MA</vt:lpstr>
      <vt:lpstr>PowerPoint-bemutató</vt:lpstr>
      <vt:lpstr>Schnell László Alapítvány: 1995-</vt:lpstr>
      <vt:lpstr>Kütyüpályázat</vt:lpstr>
      <vt:lpstr>Tehetséggondozás, hallgatók bevonása</vt:lpstr>
      <vt:lpstr>Nemzetközi kapcsolatok</vt:lpstr>
      <vt:lpstr>Innovatív projektek</vt:lpstr>
      <vt:lpstr>Innovatív projektek</vt:lpstr>
      <vt:lpstr>Erősségeink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MIT70 Kutatócsoport bemutatkozása</dc:title>
  <dc:creator>BME MIT</dc:creator>
  <cp:lastModifiedBy>Tokaji Nagy Erzsébet</cp:lastModifiedBy>
  <cp:revision>2904</cp:revision>
  <dcterms:created xsi:type="dcterms:W3CDTF">2013-06-08T09:47:17Z</dcterms:created>
  <dcterms:modified xsi:type="dcterms:W3CDTF">2025-06-17T08:22:19Z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0x01010066E3A81CEB29614DBFC5CD641E12AE65</vt:lpwstr>
  </property>
  <property fmtid="{D5CDD505-2E9C-101B-9397-08002B2CF9AE}" pid="3" name="MediaServiceImageTags">
    <vt:lpwstr/>
  </property>
</Properties>
</file>