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0" d="100"/>
          <a:sy n="40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202FD-25CB-42C1-A87E-43393128C850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99617-52B3-4B7C-85BE-C848C95BC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9617-52B3-4B7C-85BE-C848C95BC1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0A67-381F-4DC3-9014-2DED66D809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D45B-4065-415B-9E14-F606B9EF4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eb.itf.njszt.hu/?p=202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188319" y="404664"/>
            <a:ext cx="27673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Kovács Győző</a:t>
            </a:r>
          </a:p>
          <a:p>
            <a:pPr algn="ctr"/>
            <a:r>
              <a:rPr lang="hu-HU" sz="2800" dirty="0" smtClean="0"/>
              <a:t>(1933-2012)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1331824" cy="22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3456384" cy="400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zövegdoboz 4"/>
          <p:cNvSpPr txBox="1"/>
          <p:nvPr/>
        </p:nvSpPr>
        <p:spPr>
          <a:xfrm>
            <a:off x="1166681" y="6525344"/>
            <a:ext cx="1605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önéletrajz 1957-ből</a:t>
            </a:r>
            <a:endParaRPr lang="en-US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916831"/>
            <a:ext cx="4032448" cy="447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5652120" y="1484784"/>
            <a:ext cx="2060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u="sng" dirty="0" smtClean="0"/>
              <a:t>Emlékülés 2013 május 25</a:t>
            </a:r>
            <a:endParaRPr lang="en-US" sz="1400" b="1" u="sng" dirty="0"/>
          </a:p>
        </p:txBody>
      </p:sp>
      <p:sp>
        <p:nvSpPr>
          <p:cNvPr id="8" name="Szövegdoboz 7"/>
          <p:cNvSpPr txBox="1"/>
          <p:nvPr/>
        </p:nvSpPr>
        <p:spPr>
          <a:xfrm>
            <a:off x="5497631" y="6309320"/>
            <a:ext cx="2818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hlinkClick r:id="rId5"/>
              </a:rPr>
              <a:t>http://web.itf.njszt.hu/?p=2023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2"/>
            <a:ext cx="2515959" cy="285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zövegdoboz 3"/>
          <p:cNvSpPr txBox="1"/>
          <p:nvPr/>
        </p:nvSpPr>
        <p:spPr>
          <a:xfrm>
            <a:off x="3779912" y="692696"/>
            <a:ext cx="28852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Ábrah</a:t>
            </a:r>
            <a:r>
              <a:rPr lang="hu-HU" sz="3600" b="1" dirty="0" smtClean="0"/>
              <a:t>á</a:t>
            </a:r>
            <a:r>
              <a:rPr lang="hu-HU" sz="3200" b="1" dirty="0" smtClean="0"/>
              <a:t>m István</a:t>
            </a:r>
          </a:p>
          <a:p>
            <a:pPr algn="ctr"/>
            <a:r>
              <a:rPr lang="hu-HU" sz="2400" dirty="0" smtClean="0"/>
              <a:t>(1929-2003)</a:t>
            </a:r>
            <a:endParaRPr lang="en-US" sz="2400" dirty="0"/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2411760" y="980728"/>
            <a:ext cx="1368152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131841" y="2117169"/>
            <a:ext cx="57606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smtClean="0"/>
              <a:t>50-es években vadászrepülő,  főhadnagy…</a:t>
            </a:r>
          </a:p>
          <a:p>
            <a:pPr marL="432000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smtClean="0"/>
              <a:t>1957-től  műszerész a </a:t>
            </a:r>
            <a:r>
              <a:rPr lang="hu-HU" sz="2400" dirty="0" err="1" smtClean="0"/>
              <a:t>KKCS-ben</a:t>
            </a:r>
            <a:endParaRPr lang="hu-HU" sz="2400" dirty="0"/>
          </a:p>
          <a:p>
            <a:pPr marL="432000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smtClean="0"/>
              <a:t>70-es években IBM </a:t>
            </a:r>
            <a:r>
              <a:rPr lang="hu-HU" sz="2400" dirty="0" err="1" smtClean="0"/>
              <a:t>Hungary-nál</a:t>
            </a:r>
            <a:r>
              <a:rPr lang="hu-HU" sz="2400" dirty="0" smtClean="0"/>
              <a:t> mérnök</a:t>
            </a:r>
            <a:endParaRPr lang="hu-HU" sz="2400" dirty="0"/>
          </a:p>
          <a:p>
            <a:pPr marL="432000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err="1" smtClean="0"/>
              <a:t>SZÁMALK-nál</a:t>
            </a:r>
            <a:r>
              <a:rPr lang="hu-HU" sz="2400" dirty="0" smtClean="0"/>
              <a:t> alkalmazásfejlesztési főosztályvezető</a:t>
            </a:r>
            <a:endParaRPr lang="hu-HU" sz="2400" dirty="0"/>
          </a:p>
          <a:p>
            <a:pPr marL="432000" lvl="1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smtClean="0"/>
              <a:t>ICL Hungary Kft. igazgató h. 1998-ig</a:t>
            </a:r>
          </a:p>
          <a:p>
            <a:pPr marL="432000" lvl="1" indent="-432000">
              <a:buFont typeface="Arial" pitchFamily="34" charset="0"/>
              <a:buChar char="•"/>
            </a:pPr>
            <a:endParaRPr lang="hu-HU" sz="2400" dirty="0"/>
          </a:p>
          <a:p>
            <a:pPr marL="432000" lvl="1" indent="-432000"/>
            <a:r>
              <a:rPr lang="hu-HU" sz="2400" dirty="0" smtClean="0"/>
              <a:t>(lánya az IQSOFT  főmarketingese volt)</a:t>
            </a:r>
          </a:p>
          <a:p>
            <a:pPr lvl="1" indent="-457200">
              <a:buFont typeface="Arial" pitchFamily="34" charset="0"/>
              <a:buChar char="•"/>
            </a:pPr>
            <a:endParaRPr lang="hu-HU" sz="2400" dirty="0" smtClean="0"/>
          </a:p>
          <a:p>
            <a:pPr lvl="2" indent="-457200">
              <a:buFont typeface="Arial" pitchFamily="34" charset="0"/>
              <a:buChar char="•"/>
            </a:pPr>
            <a:endParaRPr lang="hu-HU" sz="2400" dirty="0" smtClean="0"/>
          </a:p>
          <a:p>
            <a:pPr indent="-457200"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260648"/>
            <a:ext cx="1607691" cy="1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563888" y="620688"/>
            <a:ext cx="24340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Aczél István</a:t>
            </a:r>
          </a:p>
          <a:p>
            <a:pPr algn="ctr"/>
            <a:r>
              <a:rPr lang="hu-HU" sz="2400" dirty="0" smtClean="0"/>
              <a:t>(1912-1963)</a:t>
            </a:r>
            <a:endParaRPr lang="en-US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23928" y="2060848"/>
            <a:ext cx="554461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smtClean="0"/>
              <a:t>jogász, biztosítási matematikus</a:t>
            </a:r>
          </a:p>
          <a:p>
            <a:pPr marL="432000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smtClean="0"/>
              <a:t>1945-től Népjóléti Minisztérium főosztályvezető</a:t>
            </a:r>
          </a:p>
          <a:p>
            <a:pPr marL="432000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smtClean="0"/>
              <a:t>1953-56 OMKER igazgató</a:t>
            </a:r>
          </a:p>
          <a:p>
            <a:pPr marL="432000" indent="-432000">
              <a:buFont typeface="Arial" pitchFamily="34" charset="0"/>
              <a:buChar char="•"/>
            </a:pPr>
            <a:r>
              <a:rPr lang="hu-HU" sz="2400" dirty="0" smtClean="0"/>
              <a:t>1957-től MTA </a:t>
            </a:r>
            <a:r>
              <a:rPr lang="hu-HU" sz="2400" dirty="0" err="1" smtClean="0"/>
              <a:t>KKCs</a:t>
            </a:r>
            <a:r>
              <a:rPr lang="hu-HU" sz="2400" dirty="0" smtClean="0"/>
              <a:t> osztályvezető</a:t>
            </a:r>
          </a:p>
          <a:p>
            <a:pPr marL="1346400" lvl="2" indent="-432000">
              <a:spcAft>
                <a:spcPts val="1200"/>
              </a:spcAft>
            </a:pPr>
            <a:r>
              <a:rPr lang="hu-HU" sz="2400" dirty="0" smtClean="0"/>
              <a:t> alkalmazások fő szervezője</a:t>
            </a:r>
          </a:p>
          <a:p>
            <a:pPr marL="432000" indent="-4320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400" dirty="0" smtClean="0"/>
              <a:t>1960- 63 </a:t>
            </a:r>
            <a:r>
              <a:rPr lang="hu-HU" sz="2400" dirty="0" err="1" smtClean="0"/>
              <a:t>KKCs</a:t>
            </a:r>
            <a:r>
              <a:rPr lang="hu-HU" sz="2400" dirty="0" smtClean="0"/>
              <a:t> igazgató</a:t>
            </a:r>
          </a:p>
          <a:p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>
            <a:off x="1187624" y="6402814"/>
            <a:ext cx="1806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önéletrajz 1957-ből</a:t>
            </a:r>
            <a:endParaRPr lang="en-US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6632"/>
            <a:ext cx="16876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1"/>
            <a:ext cx="3456383" cy="449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168010" cy="234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3923928" y="620688"/>
            <a:ext cx="235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Pataki Ernő</a:t>
            </a:r>
            <a:endParaRPr lang="en-US" sz="36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3059832" y="1628800"/>
            <a:ext cx="54726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32000">
              <a:buFont typeface="Arial" pitchFamily="34" charset="0"/>
              <a:buChar char="•"/>
            </a:pPr>
            <a:r>
              <a:rPr lang="hu-HU" sz="2400" dirty="0" smtClean="0"/>
              <a:t>30-40-es években </a:t>
            </a:r>
            <a:r>
              <a:rPr lang="hu-HU" sz="2400" dirty="0" err="1" smtClean="0"/>
              <a:t>Bachner</a:t>
            </a:r>
            <a:r>
              <a:rPr lang="hu-HU" sz="2400" dirty="0" smtClean="0"/>
              <a:t> Ernő néven illegális kommunista, a Márciusi Front szervezője</a:t>
            </a:r>
          </a:p>
          <a:p>
            <a:pPr marL="432000" indent="-432000">
              <a:buFont typeface="Arial" pitchFamily="34" charset="0"/>
              <a:buChar char="•"/>
            </a:pPr>
            <a:r>
              <a:rPr lang="hu-HU" sz="2400" dirty="0" smtClean="0"/>
              <a:t>1945 után ezredesi rangban a katonai titkosszolgálat egyik vezetője</a:t>
            </a:r>
          </a:p>
          <a:p>
            <a:pPr marL="432000" indent="-432000">
              <a:buFont typeface="Arial" pitchFamily="34" charset="0"/>
              <a:buChar char="•"/>
            </a:pPr>
            <a:r>
              <a:rPr lang="hu-HU" sz="2400" dirty="0" smtClean="0"/>
              <a:t>1950-ben letartóztatják, elítélik, 1956 szeptemberében rehabilitálják</a:t>
            </a:r>
          </a:p>
          <a:p>
            <a:pPr marL="432000" indent="-432000">
              <a:buFont typeface="Arial" pitchFamily="34" charset="0"/>
              <a:buChar char="•"/>
            </a:pPr>
            <a:r>
              <a:rPr lang="hu-HU" sz="2400" dirty="0" smtClean="0"/>
              <a:t>1957-től a MTA </a:t>
            </a:r>
            <a:r>
              <a:rPr lang="hu-HU" sz="2400" dirty="0" err="1" smtClean="0"/>
              <a:t>KKCs</a:t>
            </a:r>
            <a:r>
              <a:rPr lang="hu-HU" sz="2400" dirty="0" smtClean="0"/>
              <a:t> munkatársa, programozó, az adatfeldolgozás (egyetlen) szakembere</a:t>
            </a:r>
          </a:p>
          <a:p>
            <a:pPr marL="432000" indent="-432000"/>
            <a:endParaRPr lang="hu-HU" sz="2400" dirty="0" smtClean="0"/>
          </a:p>
          <a:p>
            <a:pPr marL="432000" indent="-4320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 err="1" smtClean="0"/>
              <a:t>KKCs</a:t>
            </a:r>
            <a:r>
              <a:rPr lang="hu-HU" sz="2400" dirty="0" smtClean="0"/>
              <a:t> evezős életének fő szervezője !</a:t>
            </a:r>
          </a:p>
          <a:p>
            <a:pPr marL="432000" indent="-432000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137</Words>
  <Application>Microsoft Office PowerPoint</Application>
  <PresentationFormat>Diavetítés a képernyőre (4:3 oldalarány)</PresentationFormat>
  <Paragraphs>32</Paragraphs>
  <Slides>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dia</vt:lpstr>
      <vt:lpstr>2. dia</vt:lpstr>
      <vt:lpstr>3. dia</vt:lpstr>
      <vt:lpstr>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Dömölki Bálint</dc:creator>
  <cp:lastModifiedBy>Dömölki Bálint</cp:lastModifiedBy>
  <cp:revision>34</cp:revision>
  <dcterms:created xsi:type="dcterms:W3CDTF">2014-10-13T16:15:09Z</dcterms:created>
  <dcterms:modified xsi:type="dcterms:W3CDTF">2014-10-15T12:22:07Z</dcterms:modified>
</cp:coreProperties>
</file>