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8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44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1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76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8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1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71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34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944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006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01D0-ECF0-462F-9C48-0DED0C08448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C5A2-AC00-4CF6-AD36-05F5F34043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Forrásművek az R10-R12-R15  fejlesztések és bevizsgálások kutatásához</a:t>
            </a:r>
            <a:endParaRPr lang="hu-HU" sz="4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Elérhetőség</a:t>
            </a:r>
          </a:p>
          <a:p>
            <a:r>
              <a:rPr lang="hu-HU" sz="3200" b="1" dirty="0" smtClean="0"/>
              <a:t>BME OMIKK kézirattár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49244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R10 és R12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hazai és nemzetközi bevizsgálások jegyzőkönyvei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16544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R15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program tanács jegyzőkönyvei 1975.12.02-1979.09.10.</a:t>
            </a:r>
          </a:p>
          <a:p>
            <a:r>
              <a:rPr lang="hu-HU" dirty="0" smtClean="0"/>
              <a:t>Műszaki követelmények</a:t>
            </a:r>
          </a:p>
          <a:p>
            <a:r>
              <a:rPr lang="hu-HU" dirty="0" smtClean="0"/>
              <a:t>A  hazai és  nemzetközi bevizsgálások jegyzőkönyvei </a:t>
            </a:r>
          </a:p>
          <a:p>
            <a:r>
              <a:rPr lang="hu-HU" dirty="0" smtClean="0"/>
              <a:t>Jelentés az OMFB elnöke részére</a:t>
            </a:r>
          </a:p>
          <a:p>
            <a:r>
              <a:rPr lang="hu-HU" dirty="0" smtClean="0"/>
              <a:t>Tanulmányok magyar és orosz nyelven </a:t>
            </a:r>
          </a:p>
          <a:p>
            <a:r>
              <a:rPr lang="hu-HU" dirty="0" smtClean="0"/>
              <a:t>Egyéb dokumentumok (17 tétel)</a:t>
            </a:r>
          </a:p>
          <a:p>
            <a:r>
              <a:rPr lang="hu-HU" smtClean="0"/>
              <a:t>PROJACS analitikák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532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Szélesvásznú</PresentationFormat>
  <Paragraphs>14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Forrásművek az R10-R12-R15  fejlesztések és bevizsgálások kutatásához</vt:lpstr>
      <vt:lpstr>R10 és R12</vt:lpstr>
      <vt:lpstr>R15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Forrásművek az R10-R12-R15  fejlesztések és bevizsgálások kutatásához</dc:title>
  <dc:creator>Németh Pál</dc:creator>
  <cp:lastModifiedBy>Németh Pál</cp:lastModifiedBy>
  <cp:revision>2</cp:revision>
  <dcterms:created xsi:type="dcterms:W3CDTF">2018-05-15T07:36:00Z</dcterms:created>
  <dcterms:modified xsi:type="dcterms:W3CDTF">2018-05-16T18:36:30Z</dcterms:modified>
</cp:coreProperties>
</file>