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1"/>
  </p:notesMasterIdLst>
  <p:handoutMasterIdLst>
    <p:handoutMasterId r:id="rId22"/>
  </p:handoutMasterIdLst>
  <p:sldIdLst>
    <p:sldId id="281" r:id="rId2"/>
    <p:sldId id="275" r:id="rId3"/>
    <p:sldId id="290" r:id="rId4"/>
    <p:sldId id="287" r:id="rId5"/>
    <p:sldId id="291" r:id="rId6"/>
    <p:sldId id="292" r:id="rId7"/>
    <p:sldId id="289" r:id="rId8"/>
    <p:sldId id="300" r:id="rId9"/>
    <p:sldId id="303" r:id="rId10"/>
    <p:sldId id="288" r:id="rId11"/>
    <p:sldId id="283" r:id="rId12"/>
    <p:sldId id="284" r:id="rId13"/>
    <p:sldId id="285" r:id="rId14"/>
    <p:sldId id="286" r:id="rId15"/>
    <p:sldId id="301" r:id="rId16"/>
    <p:sldId id="302" r:id="rId17"/>
    <p:sldId id="304" r:id="rId18"/>
    <p:sldId id="297" r:id="rId19"/>
    <p:sldId id="299" r:id="rId20"/>
  </p:sldIdLst>
  <p:sldSz cx="12192000" cy="6858000"/>
  <p:notesSz cx="6858000" cy="9144000"/>
  <p:embeddedFontLst>
    <p:embeddedFont>
      <p:font typeface="Ericsson Technical Icons" panose="020B0604020202020204" charset="0"/>
      <p:regular r:id="rId23"/>
    </p:embeddedFont>
    <p:embeddedFont>
      <p:font typeface="Ericsson Hilda Light" panose="020B0604020202020204" charset="0"/>
      <p:regular r:id="rId24"/>
    </p:embeddedFont>
    <p:embeddedFont>
      <p:font typeface="Ericsson Hilda" panose="020B0604020202020204" charset="0"/>
      <p:regular r:id="rId25"/>
      <p:bold r:id="rId26"/>
    </p:embeddedFont>
    <p:embeddedFont>
      <p:font typeface="Mangal" panose="02040503050203030202" pitchFamily="18" charset="0"/>
      <p:regular r:id="rId27"/>
      <p:bold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94DA"/>
    <a:srgbClr val="242424"/>
    <a:srgbClr val="7676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2" autoAdjust="0"/>
    <p:restoredTop sz="93276" autoAdjust="0"/>
  </p:normalViewPr>
  <p:slideViewPr>
    <p:cSldViewPr snapToGrid="0" snapToObjects="1" showGuides="1">
      <p:cViewPr>
        <p:scale>
          <a:sx n="84" d="100"/>
          <a:sy n="84" d="100"/>
        </p:scale>
        <p:origin x="-294" y="-63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EF6FD348-9C7F-4865-875C-863EC6E2CB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dirty="0">
                <a:latin typeface="Arial" panose="020B0604020202020204" pitchFamily="34" charset="0"/>
              </a:rPr>
              <a:t> </a:t>
            </a:r>
          </a:p>
        </p:txBody>
      </p:sp>
      <p:sp>
        <p:nvSpPr>
          <p:cNvPr id="3" name="Date Placeholder 2">
            <a:extLst>
              <a:ext uri="{FF2B5EF4-FFF2-40B4-BE49-F238E27FC236}">
                <a16:creationId xmlns:a16="http://schemas.microsoft.com/office/drawing/2014/main" xmlns="" id="{B3294207-A46E-4F9A-91C9-BB4398CEA9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dirty="0">
                <a:latin typeface="Arial" panose="020B0604020202020204" pitchFamily="34" charset="0"/>
              </a:rPr>
              <a:t>2018-02-21 </a:t>
            </a:r>
          </a:p>
        </p:txBody>
      </p:sp>
      <p:sp>
        <p:nvSpPr>
          <p:cNvPr id="4" name="Footer Placeholder 3">
            <a:extLst>
              <a:ext uri="{FF2B5EF4-FFF2-40B4-BE49-F238E27FC236}">
                <a16:creationId xmlns:a16="http://schemas.microsoft.com/office/drawing/2014/main" xmlns="" id="{95105526-C577-427D-800D-7921EA16026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latin typeface="Arial" panose="020B0604020202020204" pitchFamily="34" charset="0"/>
              </a:rPr>
              <a:t> </a:t>
            </a:r>
          </a:p>
        </p:txBody>
      </p:sp>
      <p:sp>
        <p:nvSpPr>
          <p:cNvPr id="5" name="Slide Number Placeholder 4">
            <a:extLst>
              <a:ext uri="{FF2B5EF4-FFF2-40B4-BE49-F238E27FC236}">
                <a16:creationId xmlns:a16="http://schemas.microsoft.com/office/drawing/2014/main" xmlns="" id="{1FCA4CFA-39AC-4AB6-B521-EBDB0AF74A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7AEDCC-D3AE-4D3E-A1AA-6BA600F277AC}" type="slidenum">
              <a:rPr lang="en-US" smtClean="0">
                <a:latin typeface="Arial" panose="020B0604020202020204" pitchFamily="34" charset="0"/>
              </a:rPr>
              <a:pPr/>
              <a:t>‹#›</a:t>
            </a:fld>
            <a:endParaRPr lang="en-US" dirty="0">
              <a:latin typeface="Arial" panose="020B0604020202020204" pitchFamily="34" charset="0"/>
            </a:endParaRPr>
          </a:p>
        </p:txBody>
      </p:sp>
    </p:spTree>
    <p:extLst>
      <p:ext uri="{BB962C8B-B14F-4D97-AF65-F5344CB8AC3E}">
        <p14:creationId xmlns:p14="http://schemas.microsoft.com/office/powerpoint/2010/main" val="175426212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r>
              <a:rPr lang="en-US" dirty="0"/>
              <a:t>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r>
              <a:rPr lang="en-US" dirty="0"/>
              <a:t>2018-02-21 </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r>
              <a:rPr lang="en-US" dirty="0"/>
              <a:t> </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F949BC75-2359-4F98-918A-7033C92AD487}" type="slidenum">
              <a:rPr lang="en-US" smtClean="0"/>
              <a:pPr/>
              <a:t>‹#›</a:t>
            </a:fld>
            <a:endParaRPr lang="en-US" dirty="0"/>
          </a:p>
        </p:txBody>
      </p:sp>
    </p:spTree>
    <p:extLst>
      <p:ext uri="{BB962C8B-B14F-4D97-AF65-F5344CB8AC3E}">
        <p14:creationId xmlns:p14="http://schemas.microsoft.com/office/powerpoint/2010/main" val="113333382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fontScale="77500" lnSpcReduction="20000"/>
          </a:bodyPr>
          <a:lstStyle/>
          <a:p>
            <a:pPr defTabSz="886900">
              <a:defRPr/>
            </a:pPr>
            <a:r>
              <a:rPr lang="en-US" sz="1200" b="1" i="1" dirty="0">
                <a:solidFill>
                  <a:srgbClr val="58585A"/>
                </a:solidFill>
              </a:rPr>
              <a:t>Key</a:t>
            </a:r>
            <a:r>
              <a:rPr lang="en-US" sz="1200" b="1" i="1" baseline="0" dirty="0">
                <a:solidFill>
                  <a:srgbClr val="58585A"/>
                </a:solidFill>
              </a:rPr>
              <a:t> message</a:t>
            </a:r>
            <a:r>
              <a:rPr lang="en-US" sz="1200" baseline="0" dirty="0">
                <a:solidFill>
                  <a:srgbClr val="58585A"/>
                </a:solidFill>
              </a:rPr>
              <a:t>: </a:t>
            </a:r>
            <a:r>
              <a:rPr lang="en-US" sz="1200" dirty="0">
                <a:solidFill>
                  <a:srgbClr val="58585A"/>
                </a:solidFill>
              </a:rPr>
              <a:t>The same feedback is consistent from all operators that there are at least three areas they need to succeed with:</a:t>
            </a:r>
          </a:p>
          <a:p>
            <a:pPr defTabSz="886900">
              <a:defRPr/>
            </a:pPr>
            <a:endParaRPr lang="en-US" sz="1200" dirty="0">
              <a:solidFill>
                <a:srgbClr val="58585A"/>
              </a:solidFill>
            </a:endParaRPr>
          </a:p>
          <a:p>
            <a:pPr marL="162175" indent="-162175" defTabSz="886900">
              <a:buFont typeface="Ericsson Hilda" panose="020B0604020202020204" pitchFamily="34" charset="0"/>
              <a:buNone/>
              <a:defRPr/>
            </a:pPr>
            <a:r>
              <a:rPr lang="en-US" sz="1200" b="1" dirty="0">
                <a:solidFill>
                  <a:srgbClr val="58585A"/>
                </a:solidFill>
              </a:rPr>
              <a:t>Relentless efficiency</a:t>
            </a:r>
            <a:r>
              <a:rPr lang="en-US" sz="1200" dirty="0">
                <a:solidFill>
                  <a:srgbClr val="58585A"/>
                </a:solidFill>
              </a:rPr>
              <a:t> – it is table stakes that the operators need to be more efficient, basically lower $ per Gigabyte.</a:t>
            </a:r>
          </a:p>
          <a:p>
            <a:pPr marL="162175" marR="0" indent="-162175" algn="l" defTabSz="886900" rtl="0" eaLnBrk="1" fontAlgn="auto" latinLnBrk="0" hangingPunct="1">
              <a:lnSpc>
                <a:spcPct val="100000"/>
              </a:lnSpc>
              <a:spcBef>
                <a:spcPts val="0"/>
              </a:spcBef>
              <a:spcAft>
                <a:spcPts val="0"/>
              </a:spcAft>
              <a:buClrTx/>
              <a:buSzTx/>
              <a:buFontTx/>
              <a:buChar char="-"/>
              <a:tabLst/>
              <a:defRPr/>
            </a:pPr>
            <a:r>
              <a:rPr lang="en-US" sz="1200" i="0" kern="1200" dirty="0">
                <a:solidFill>
                  <a:srgbClr val="58585A"/>
                </a:solidFill>
                <a:ea typeface="+mn-ea"/>
                <a:cs typeface="+mn-cs"/>
              </a:rPr>
              <a:t>E.g. </a:t>
            </a:r>
            <a:r>
              <a:rPr lang="en-US" sz="1200" dirty="0">
                <a:solidFill>
                  <a:srgbClr val="060101"/>
                </a:solidFill>
              </a:rPr>
              <a:t>Converging and radically simplified IT- &amp; network environments, automation of operations</a:t>
            </a:r>
          </a:p>
          <a:p>
            <a:pPr marL="162175" indent="-162175" defTabSz="886900">
              <a:buFontTx/>
              <a:buChar char="-"/>
              <a:defRPr/>
            </a:pPr>
            <a:endParaRPr lang="en-US" sz="1200" dirty="0">
              <a:solidFill>
                <a:srgbClr val="58585A"/>
              </a:solidFill>
            </a:endParaRPr>
          </a:p>
          <a:p>
            <a:pPr marL="0" indent="-162175" algn="l" defTabSz="886900" rtl="0" latinLnBrk="0">
              <a:buFont typeface="Ericsson Hilda" panose="020B0604020202020204" pitchFamily="34" charset="0"/>
              <a:buNone/>
              <a:defRPr/>
            </a:pPr>
            <a:r>
              <a:rPr lang="en-US" sz="1200" b="1" i="0" kern="1200" dirty="0">
                <a:solidFill>
                  <a:srgbClr val="58585A"/>
                </a:solidFill>
                <a:ea typeface="+mn-ea"/>
                <a:cs typeface="+mn-cs"/>
              </a:rPr>
              <a:t>Customer experience </a:t>
            </a:r>
            <a:r>
              <a:rPr lang="en-US" sz="1200" i="0" kern="1200" dirty="0">
                <a:solidFill>
                  <a:srgbClr val="58585A"/>
                </a:solidFill>
                <a:ea typeface="+mn-ea"/>
                <a:cs typeface="+mn-cs"/>
              </a:rPr>
              <a:t>– today’s customers expect a much more simple, flexible and faster experience. This is a key competitive advantage but often hard to do well due to complex legacy environments. The aim with digitalization is today often to facilitate empowered customers with personalized services and pro-active self-care, agile service creation and zero-touch automation from provisioning to assurance and insight based marketing &amp; value growth</a:t>
            </a:r>
          </a:p>
          <a:p>
            <a:pPr marL="0" indent="-162175" algn="l" defTabSz="886900" rtl="0" latinLnBrk="0">
              <a:buFont typeface="Ericsson Hilda" panose="020B0604020202020204" pitchFamily="34" charset="0"/>
              <a:buNone/>
              <a:defRPr/>
            </a:pPr>
            <a:r>
              <a:rPr lang="en-US" sz="1200" i="0" kern="1200" dirty="0">
                <a:solidFill>
                  <a:srgbClr val="58585A"/>
                </a:solidFill>
                <a:ea typeface="+mn-ea"/>
                <a:cs typeface="+mn-cs"/>
              </a:rPr>
              <a:t>- E.g. </a:t>
            </a:r>
            <a:r>
              <a:rPr lang="en-US" sz="1200" dirty="0">
                <a:solidFill>
                  <a:srgbClr val="060101"/>
                </a:solidFill>
              </a:rPr>
              <a:t>Customer experience meeting or exceeding the bar set by today’s top digital retailer</a:t>
            </a: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r>
              <a:rPr lang="en-US" sz="1200" b="1" i="0" kern="1200" dirty="0">
                <a:solidFill>
                  <a:srgbClr val="58585A"/>
                </a:solidFill>
                <a:ea typeface="+mn-ea"/>
                <a:cs typeface="+mn-cs"/>
              </a:rPr>
              <a:t>New revenue streams </a:t>
            </a:r>
            <a:r>
              <a:rPr lang="en-US" sz="1200" i="0" kern="1200" dirty="0">
                <a:solidFill>
                  <a:srgbClr val="58585A"/>
                </a:solidFill>
                <a:ea typeface="+mn-ea"/>
                <a:cs typeface="+mn-cs"/>
              </a:rPr>
              <a:t>– over the past few years growth has flattened out and traditional services do not generate the same returns as it once did. However, new usage related to </a:t>
            </a:r>
            <a:r>
              <a:rPr lang="en-US" sz="1200" i="0" kern="1200" dirty="0" err="1">
                <a:solidFill>
                  <a:srgbClr val="58585A"/>
                </a:solidFill>
                <a:ea typeface="+mn-ea"/>
                <a:cs typeface="+mn-cs"/>
              </a:rPr>
              <a:t>IoT</a:t>
            </a:r>
            <a:r>
              <a:rPr lang="en-US" sz="1200" i="0" kern="1200" dirty="0">
                <a:solidFill>
                  <a:srgbClr val="58585A"/>
                </a:solidFill>
                <a:ea typeface="+mn-ea"/>
                <a:cs typeface="+mn-cs"/>
              </a:rPr>
              <a:t> and industry digitalization in combination with network capabilities such as 5G open up new opportunities</a:t>
            </a:r>
          </a:p>
          <a:p>
            <a:pPr marL="0" marR="0" indent="-162175" algn="l" defTabSz="886900" rtl="0" eaLnBrk="1" fontAlgn="auto" latinLnBrk="0" hangingPunct="1">
              <a:lnSpc>
                <a:spcPct val="100000"/>
              </a:lnSpc>
              <a:spcBef>
                <a:spcPts val="0"/>
              </a:spcBef>
              <a:spcAft>
                <a:spcPts val="0"/>
              </a:spcAft>
              <a:buClrTx/>
              <a:buSzTx/>
              <a:buFont typeface="Ericsson Hilda" panose="020B0604020202020204" pitchFamily="34" charset="0"/>
              <a:buNone/>
              <a:tabLst/>
              <a:defRPr/>
            </a:pPr>
            <a:r>
              <a:rPr lang="en-US" sz="1200" i="0" kern="1200" dirty="0">
                <a:solidFill>
                  <a:srgbClr val="58585A"/>
                </a:solidFill>
                <a:ea typeface="+mn-ea"/>
                <a:cs typeface="+mn-cs"/>
              </a:rPr>
              <a:t>- E.g. </a:t>
            </a:r>
            <a:r>
              <a:rPr lang="en-US" sz="1200" dirty="0">
                <a:solidFill>
                  <a:srgbClr val="060101"/>
                </a:solidFill>
              </a:rPr>
              <a:t>New services enabled by new network capabilities, e.g. network slicing and distributed cloud</a:t>
            </a: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endParaRPr lang="en-US" sz="1200" i="0" kern="1200" dirty="0">
              <a:solidFill>
                <a:srgbClr val="58585A"/>
              </a:solidFill>
              <a:ea typeface="+mn-ea"/>
              <a:cs typeface="+mn-cs"/>
            </a:endParaRPr>
          </a:p>
          <a:p>
            <a:pPr marL="0" indent="-162175" algn="l" defTabSz="886900" rtl="0" latinLnBrk="0">
              <a:buFont typeface="Ericsson Hilda" panose="020B0604020202020204" pitchFamily="34" charset="0"/>
              <a:buNone/>
              <a:defRPr/>
            </a:pPr>
            <a:r>
              <a:rPr lang="en-US" sz="1200" i="0" kern="1200" dirty="0">
                <a:solidFill>
                  <a:srgbClr val="58585A"/>
                </a:solidFill>
                <a:ea typeface="+mn-ea"/>
                <a:cs typeface="+mn-cs"/>
              </a:rPr>
              <a:t>Leverage technology advances </a:t>
            </a:r>
            <a:r>
              <a:rPr lang="mr-IN" sz="1200" i="0" kern="1200" dirty="0">
                <a:solidFill>
                  <a:srgbClr val="58585A"/>
                </a:solidFill>
                <a:ea typeface="+mn-ea"/>
              </a:rPr>
              <a:t>–</a:t>
            </a:r>
            <a:r>
              <a:rPr lang="en-US" sz="1200" i="0" kern="1200" dirty="0">
                <a:solidFill>
                  <a:srgbClr val="58585A"/>
                </a:solidFill>
                <a:ea typeface="+mn-ea"/>
                <a:cs typeface="+mn-cs"/>
              </a:rPr>
              <a:t> The winner in this highly competitive market will be the one that can best utilize the opportunities related to technology trends mentioned in the previous slide both for efficiency as well as for new services and revenues. The trends are </a:t>
            </a:r>
            <a:r>
              <a:rPr lang="en-US" sz="1200" i="0" baseline="0" dirty="0">
                <a:solidFill>
                  <a:srgbClr val="58585A"/>
                </a:solidFill>
              </a:rPr>
              <a:t>related to AI, Automation, Cloud, Programmable networks and Full mobility. </a:t>
            </a:r>
            <a:endParaRPr lang="en-US" sz="1200" i="0" dirty="0">
              <a:solidFill>
                <a:srgbClr val="58585A"/>
              </a:solidFill>
            </a:endParaRPr>
          </a:p>
          <a:p>
            <a:pPr marL="162175" indent="-162175" defTabSz="886900">
              <a:buFont typeface="Ericsson Hilda" panose="020B0604020202020204" pitchFamily="34" charset="0"/>
              <a:buChar char="•"/>
              <a:defRPr/>
            </a:pPr>
            <a:endParaRPr lang="en-US" sz="1200" dirty="0">
              <a:solidFill>
                <a:srgbClr val="58585A"/>
              </a:solidFill>
            </a:endParaRPr>
          </a:p>
          <a:p>
            <a:pPr marL="0" indent="0" defTabSz="886900">
              <a:buFont typeface="Ericsson Hilda" panose="020B0604020202020204" pitchFamily="34" charset="0"/>
              <a:buNone/>
              <a:defRPr/>
            </a:pPr>
            <a:r>
              <a:rPr lang="en-US" sz="1200" i="1" dirty="0">
                <a:solidFill>
                  <a:srgbClr val="58585A"/>
                </a:solidFill>
              </a:rPr>
              <a:t>Acronyms:</a:t>
            </a:r>
            <a:r>
              <a:rPr lang="en-US" sz="1200" i="1" baseline="0" dirty="0">
                <a:solidFill>
                  <a:srgbClr val="58585A"/>
                </a:solidFill>
              </a:rPr>
              <a:t> </a:t>
            </a:r>
            <a:r>
              <a:rPr lang="en-US" sz="1200" i="1" baseline="0" dirty="0" err="1">
                <a:solidFill>
                  <a:srgbClr val="58585A"/>
                </a:solidFill>
              </a:rPr>
              <a:t>VoLTE</a:t>
            </a:r>
            <a:r>
              <a:rPr lang="en-US" sz="1200" i="1" baseline="0" dirty="0">
                <a:solidFill>
                  <a:srgbClr val="58585A"/>
                </a:solidFill>
              </a:rPr>
              <a:t> = Voice over LTE = Voice over Long Term Evolution. </a:t>
            </a:r>
            <a:r>
              <a:rPr lang="en-US" sz="1200" i="1" baseline="0" dirty="0" err="1">
                <a:solidFill>
                  <a:srgbClr val="58585A"/>
                </a:solidFill>
              </a:rPr>
              <a:t>IoT</a:t>
            </a:r>
            <a:r>
              <a:rPr lang="en-US" sz="1200" i="1" baseline="0" dirty="0">
                <a:solidFill>
                  <a:srgbClr val="58585A"/>
                </a:solidFill>
              </a:rPr>
              <a:t> = Internet of Things. EB = Exabyte</a:t>
            </a:r>
            <a:endParaRPr lang="en-US" sz="1200" dirty="0"/>
          </a:p>
          <a:p>
            <a:pPr defTabSz="865188" eaLnBrk="0" hangingPunct="0"/>
            <a:r>
              <a:rPr lang="en-US" sz="1200" dirty="0"/>
              <a:t>Customers looking to drive value creation in three key areas</a:t>
            </a:r>
          </a:p>
        </p:txBody>
      </p:sp>
      <p:sp>
        <p:nvSpPr>
          <p:cNvPr id="4" name="Platshållare för sidhuvud 3"/>
          <p:cNvSpPr>
            <a:spLocks noGrp="1"/>
          </p:cNvSpPr>
          <p:nvPr>
            <p:ph type="hdr" sz="quarter" idx="10"/>
          </p:nvPr>
        </p:nvSpPr>
        <p:spPr/>
        <p:txBody>
          <a:bodyPr/>
          <a:lstStyle/>
          <a:p>
            <a:r>
              <a:rPr lang="en-US"/>
              <a:t> </a:t>
            </a:r>
            <a:endParaRPr lang="en-US" dirty="0"/>
          </a:p>
        </p:txBody>
      </p:sp>
      <p:sp>
        <p:nvSpPr>
          <p:cNvPr id="5" name="Platshållare för datum 4"/>
          <p:cNvSpPr>
            <a:spLocks noGrp="1"/>
          </p:cNvSpPr>
          <p:nvPr>
            <p:ph type="dt" idx="11"/>
          </p:nvPr>
        </p:nvSpPr>
        <p:spPr/>
        <p:txBody>
          <a:bodyPr/>
          <a:lstStyle/>
          <a:p>
            <a:r>
              <a:rPr lang="en-US"/>
              <a:t>2018-01-17 </a:t>
            </a:r>
            <a:endParaRPr lang="en-US" dirty="0"/>
          </a:p>
        </p:txBody>
      </p:sp>
      <p:sp>
        <p:nvSpPr>
          <p:cNvPr id="6" name="Platshållare för sidfot 5"/>
          <p:cNvSpPr>
            <a:spLocks noGrp="1"/>
          </p:cNvSpPr>
          <p:nvPr>
            <p:ph type="ftr" sz="quarter" idx="12"/>
          </p:nvPr>
        </p:nvSpPr>
        <p:spPr/>
        <p:txBody>
          <a:bodyPr/>
          <a:lstStyle/>
          <a:p>
            <a:r>
              <a:rPr lang="en-US"/>
              <a:t> </a:t>
            </a:r>
            <a:endParaRPr lang="en-US" dirty="0"/>
          </a:p>
        </p:txBody>
      </p:sp>
      <p:sp>
        <p:nvSpPr>
          <p:cNvPr id="7" name="Platshållare för bildnummer 6"/>
          <p:cNvSpPr>
            <a:spLocks noGrp="1"/>
          </p:cNvSpPr>
          <p:nvPr>
            <p:ph type="sldNum" sz="quarter" idx="13"/>
          </p:nvPr>
        </p:nvSpPr>
        <p:spPr/>
        <p:txBody>
          <a:bodyPr/>
          <a:lstStyle/>
          <a:p>
            <a:fld id="{F949BC75-2359-4F98-918A-7033C92AD487}" type="slidenum">
              <a:rPr lang="en-US" smtClean="0"/>
              <a:pPr/>
              <a:t>1</a:t>
            </a:fld>
            <a:endParaRPr lang="en-US" dirty="0"/>
          </a:p>
        </p:txBody>
      </p:sp>
    </p:spTree>
    <p:extLst>
      <p:ext uri="{BB962C8B-B14F-4D97-AF65-F5344CB8AC3E}">
        <p14:creationId xmlns:p14="http://schemas.microsoft.com/office/powerpoint/2010/main" val="598268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a:p>
        </p:txBody>
      </p:sp>
      <p:sp>
        <p:nvSpPr>
          <p:cNvPr id="4" name="Élőfej helye 3"/>
          <p:cNvSpPr>
            <a:spLocks noGrp="1"/>
          </p:cNvSpPr>
          <p:nvPr>
            <p:ph type="hdr" sz="quarter" idx="10"/>
          </p:nvPr>
        </p:nvSpPr>
        <p:spPr/>
        <p:txBody>
          <a:bodyPr/>
          <a:lstStyle/>
          <a:p>
            <a:r>
              <a:rPr lang="en-US" smtClean="0"/>
              <a:t> </a:t>
            </a:r>
            <a:endParaRPr lang="en-US" dirty="0"/>
          </a:p>
        </p:txBody>
      </p:sp>
      <p:sp>
        <p:nvSpPr>
          <p:cNvPr id="5" name="Dátum helye 4"/>
          <p:cNvSpPr>
            <a:spLocks noGrp="1"/>
          </p:cNvSpPr>
          <p:nvPr>
            <p:ph type="dt" idx="11"/>
          </p:nvPr>
        </p:nvSpPr>
        <p:spPr/>
        <p:txBody>
          <a:bodyPr/>
          <a:lstStyle/>
          <a:p>
            <a:r>
              <a:rPr lang="en-US" smtClean="0"/>
              <a:t>2018-02-21 </a:t>
            </a:r>
            <a:endParaRPr lang="en-US" dirty="0"/>
          </a:p>
        </p:txBody>
      </p:sp>
      <p:sp>
        <p:nvSpPr>
          <p:cNvPr id="6" name="Élőláb helye 5"/>
          <p:cNvSpPr>
            <a:spLocks noGrp="1"/>
          </p:cNvSpPr>
          <p:nvPr>
            <p:ph type="ftr" sz="quarter" idx="12"/>
          </p:nvPr>
        </p:nvSpPr>
        <p:spPr/>
        <p:txBody>
          <a:bodyPr/>
          <a:lstStyle/>
          <a:p>
            <a:r>
              <a:rPr lang="en-US" smtClean="0"/>
              <a:t> </a:t>
            </a:r>
            <a:endParaRPr lang="en-US" dirty="0"/>
          </a:p>
        </p:txBody>
      </p:sp>
      <p:sp>
        <p:nvSpPr>
          <p:cNvPr id="7" name="Dia számának helye 6"/>
          <p:cNvSpPr>
            <a:spLocks noGrp="1"/>
          </p:cNvSpPr>
          <p:nvPr>
            <p:ph type="sldNum" sz="quarter" idx="13"/>
          </p:nvPr>
        </p:nvSpPr>
        <p:spPr/>
        <p:txBody>
          <a:bodyPr/>
          <a:lstStyle/>
          <a:p>
            <a:fld id="{F949BC75-2359-4F98-918A-7033C92AD487}" type="slidenum">
              <a:rPr lang="en-US" smtClean="0"/>
              <a:pPr/>
              <a:t>5</a:t>
            </a:fld>
            <a:endParaRPr lang="en-US" dirty="0"/>
          </a:p>
        </p:txBody>
      </p:sp>
    </p:spTree>
    <p:extLst>
      <p:ext uri="{BB962C8B-B14F-4D97-AF65-F5344CB8AC3E}">
        <p14:creationId xmlns:p14="http://schemas.microsoft.com/office/powerpoint/2010/main" val="71830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p:cNvSpPr>
            <a:spLocks noGrp="1"/>
          </p:cNvSpPr>
          <p:nvPr>
            <p:ph type="body" idx="1"/>
          </p:nvPr>
        </p:nvSpPr>
        <p:spPr/>
        <p:txBody>
          <a:bodyPr wrap="square" numCol="1" anchor="t" anchorCtr="0" compatLnSpc="1">
            <a:prstTxWarp prst="textNoShape">
              <a:avLst/>
            </a:prstTxWarp>
            <a:normAutofit/>
          </a:bodyPr>
          <a:lstStyle/>
          <a:p>
            <a:pPr defTabSz="885825">
              <a:lnSpc>
                <a:spcPct val="80000"/>
              </a:lnSpc>
              <a:spcBef>
                <a:spcPct val="0"/>
              </a:spcBef>
            </a:pPr>
            <a:r>
              <a:rPr lang="en-US" altLang="hu-HU" sz="1000" b="1" i="1" smtClean="0">
                <a:solidFill>
                  <a:srgbClr val="58585A"/>
                </a:solidFill>
                <a:latin typeface="Arial" charset="0"/>
              </a:rPr>
              <a:t>Key message</a:t>
            </a:r>
            <a:r>
              <a:rPr lang="en-US" altLang="hu-HU" sz="1000" smtClean="0">
                <a:solidFill>
                  <a:srgbClr val="58585A"/>
                </a:solidFill>
                <a:latin typeface="Arial" charset="0"/>
              </a:rPr>
              <a:t>: The same feedback is consistent from all operators that there are at least three areas they need to succeed with:</a:t>
            </a:r>
          </a:p>
          <a:p>
            <a:pPr defTabSz="885825">
              <a:lnSpc>
                <a:spcPct val="80000"/>
              </a:lnSpc>
              <a:spcBef>
                <a:spcPct val="0"/>
              </a:spcBef>
            </a:pPr>
            <a:endParaRPr lang="en-US" altLang="hu-HU" sz="1000" smtClean="0">
              <a:solidFill>
                <a:srgbClr val="58585A"/>
              </a:solidFill>
              <a:latin typeface="Arial" charset="0"/>
            </a:endParaRPr>
          </a:p>
          <a:p>
            <a:pPr defTabSz="885825">
              <a:lnSpc>
                <a:spcPct val="80000"/>
              </a:lnSpc>
              <a:spcBef>
                <a:spcPct val="0"/>
              </a:spcBef>
              <a:buFont typeface="Ericsson Hilda" charset="0"/>
              <a:buNone/>
            </a:pPr>
            <a:r>
              <a:rPr lang="en-US" altLang="hu-HU" sz="1000" b="1" smtClean="0">
                <a:solidFill>
                  <a:srgbClr val="58585A"/>
                </a:solidFill>
                <a:latin typeface="Arial" charset="0"/>
              </a:rPr>
              <a:t>Relentless efficiency</a:t>
            </a:r>
            <a:r>
              <a:rPr lang="en-US" altLang="hu-HU" sz="1000" smtClean="0">
                <a:solidFill>
                  <a:srgbClr val="58585A"/>
                </a:solidFill>
                <a:latin typeface="Arial" charset="0"/>
              </a:rPr>
              <a:t> – it is table stakes that the operators need to be more efficient, basically lower $ per Gigabyte.</a:t>
            </a:r>
          </a:p>
          <a:p>
            <a:pPr defTabSz="885825">
              <a:lnSpc>
                <a:spcPct val="80000"/>
              </a:lnSpc>
              <a:spcBef>
                <a:spcPct val="0"/>
              </a:spcBef>
              <a:buFontTx/>
              <a:buChar char="-"/>
            </a:pPr>
            <a:r>
              <a:rPr lang="en-US" altLang="hu-HU" sz="1000" smtClean="0">
                <a:solidFill>
                  <a:srgbClr val="58585A"/>
                </a:solidFill>
                <a:latin typeface="Ericsson Hilda Light" charset="0"/>
              </a:rPr>
              <a:t>E.g. </a:t>
            </a:r>
            <a:r>
              <a:rPr lang="en-US" altLang="hu-HU" sz="1000" smtClean="0">
                <a:solidFill>
                  <a:srgbClr val="060101"/>
                </a:solidFill>
                <a:latin typeface="Ericsson Hilda" charset="0"/>
              </a:rPr>
              <a:t>Converging and radically simplified IT- &amp; network environments, automation of operations</a:t>
            </a:r>
          </a:p>
          <a:p>
            <a:pPr defTabSz="885825">
              <a:lnSpc>
                <a:spcPct val="80000"/>
              </a:lnSpc>
              <a:spcBef>
                <a:spcPct val="0"/>
              </a:spcBef>
              <a:buFontTx/>
              <a:buChar char="-"/>
            </a:pPr>
            <a:endParaRPr lang="en-US" altLang="hu-HU" sz="1000" smtClean="0">
              <a:solidFill>
                <a:srgbClr val="58585A"/>
              </a:solidFill>
              <a:latin typeface="Arial" charset="0"/>
            </a:endParaRPr>
          </a:p>
          <a:p>
            <a:pPr defTabSz="885825">
              <a:lnSpc>
                <a:spcPct val="80000"/>
              </a:lnSpc>
              <a:spcBef>
                <a:spcPct val="0"/>
              </a:spcBef>
              <a:buFont typeface="Ericsson Hilda" charset="0"/>
              <a:buNone/>
            </a:pPr>
            <a:r>
              <a:rPr lang="en-US" altLang="hu-HU" sz="1000" b="1" smtClean="0">
                <a:solidFill>
                  <a:srgbClr val="58585A"/>
                </a:solidFill>
                <a:latin typeface="Ericsson Hilda Light" charset="0"/>
              </a:rPr>
              <a:t>Customer experience </a:t>
            </a:r>
            <a:r>
              <a:rPr lang="en-US" altLang="hu-HU" sz="1000" smtClean="0">
                <a:solidFill>
                  <a:srgbClr val="58585A"/>
                </a:solidFill>
                <a:latin typeface="Ericsson Hilda Light" charset="0"/>
              </a:rPr>
              <a:t>– today’s customers expect a much more simple, flexible and faster experience. This is a key competitive advantage but often hard to do well due to complex legacy environments. The aim with digitalization is today often to facilitate empowered customers with personalized services and pro-active self-care, agile service creation and zero-touch automation from provisioning to assurance and insight based marketing &amp; value growth</a:t>
            </a:r>
          </a:p>
          <a:p>
            <a:pPr defTabSz="885825">
              <a:lnSpc>
                <a:spcPct val="80000"/>
              </a:lnSpc>
              <a:spcBef>
                <a:spcPct val="0"/>
              </a:spcBef>
              <a:buFont typeface="Ericsson Hilda" charset="0"/>
              <a:buNone/>
            </a:pPr>
            <a:r>
              <a:rPr lang="en-US" altLang="hu-HU" sz="1000" smtClean="0">
                <a:solidFill>
                  <a:srgbClr val="58585A"/>
                </a:solidFill>
                <a:latin typeface="Ericsson Hilda Light" charset="0"/>
              </a:rPr>
              <a:t>- E.g. </a:t>
            </a:r>
            <a:r>
              <a:rPr lang="en-US" altLang="hu-HU" sz="1000" smtClean="0">
                <a:solidFill>
                  <a:srgbClr val="060101"/>
                </a:solidFill>
                <a:latin typeface="Ericsson Hilda" charset="0"/>
              </a:rPr>
              <a:t>Customer experience meeting or exceeding the bar set by today’s top digital retailer</a:t>
            </a: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r>
              <a:rPr lang="en-US" altLang="hu-HU" sz="1000" b="1" smtClean="0">
                <a:solidFill>
                  <a:srgbClr val="58585A"/>
                </a:solidFill>
                <a:latin typeface="Ericsson Hilda Light" charset="0"/>
              </a:rPr>
              <a:t>New revenue streams </a:t>
            </a:r>
            <a:r>
              <a:rPr lang="en-US" altLang="hu-HU" sz="1000" smtClean="0">
                <a:solidFill>
                  <a:srgbClr val="58585A"/>
                </a:solidFill>
                <a:latin typeface="Ericsson Hilda Light" charset="0"/>
              </a:rPr>
              <a:t>– over the past few years growth has flattened out and traditional services do not generate the same returns as it once did. However, new usage related to IoT and industry digitalization in combination with network capabilities such as 5G open up new opportunities</a:t>
            </a:r>
          </a:p>
          <a:p>
            <a:pPr defTabSz="885825">
              <a:lnSpc>
                <a:spcPct val="80000"/>
              </a:lnSpc>
              <a:spcBef>
                <a:spcPct val="0"/>
              </a:spcBef>
              <a:buFont typeface="Ericsson Hilda" charset="0"/>
              <a:buNone/>
            </a:pPr>
            <a:r>
              <a:rPr lang="en-US" altLang="hu-HU" sz="1000" smtClean="0">
                <a:solidFill>
                  <a:srgbClr val="58585A"/>
                </a:solidFill>
                <a:latin typeface="Ericsson Hilda Light" charset="0"/>
              </a:rPr>
              <a:t>- E.g. </a:t>
            </a:r>
            <a:r>
              <a:rPr lang="en-US" altLang="hu-HU" sz="1000" smtClean="0">
                <a:solidFill>
                  <a:srgbClr val="060101"/>
                </a:solidFill>
                <a:latin typeface="Ericsson Hilda" charset="0"/>
              </a:rPr>
              <a:t>New services enabled by new network capabilities, e.g. network slicing and distributed cloud</a:t>
            </a: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r>
              <a:rPr lang="en-US" altLang="hu-HU" sz="1000" smtClean="0">
                <a:solidFill>
                  <a:srgbClr val="58585A"/>
                </a:solidFill>
                <a:latin typeface="Ericsson Hilda Light" charset="0"/>
              </a:rPr>
              <a:t>Leverage technology advances </a:t>
            </a:r>
            <a:r>
              <a:rPr lang="mr-IN" altLang="hu-HU" sz="1000" smtClean="0">
                <a:solidFill>
                  <a:srgbClr val="58585A"/>
                </a:solidFill>
                <a:latin typeface="Ericsson Hilda Light" charset="0"/>
              </a:rPr>
              <a:t>–</a:t>
            </a:r>
            <a:r>
              <a:rPr lang="en-US" altLang="hu-HU" sz="1000" smtClean="0">
                <a:solidFill>
                  <a:srgbClr val="58585A"/>
                </a:solidFill>
                <a:latin typeface="Ericsson Hilda Light" charset="0"/>
              </a:rPr>
              <a:t> The winner in this highly competitive market will be the one that can best utilize the opportunities related to technology trends mentioned in the previous slide both for efficiency as well as for new services and revenues. The trends are </a:t>
            </a:r>
            <a:r>
              <a:rPr lang="en-US" altLang="hu-HU" sz="1000" smtClean="0">
                <a:solidFill>
                  <a:srgbClr val="58585A"/>
                </a:solidFill>
                <a:latin typeface="Arial" charset="0"/>
              </a:rPr>
              <a:t>related to AI, Automation, Cloud, Programmable networks and Full mobility. </a:t>
            </a:r>
          </a:p>
          <a:p>
            <a:pPr defTabSz="885825">
              <a:lnSpc>
                <a:spcPct val="80000"/>
              </a:lnSpc>
              <a:spcBef>
                <a:spcPct val="0"/>
              </a:spcBef>
              <a:buFont typeface="Ericsson Hilda" charset="0"/>
              <a:buChar char="•"/>
            </a:pPr>
            <a:endParaRPr lang="en-US" altLang="hu-HU" sz="1000" smtClean="0">
              <a:solidFill>
                <a:srgbClr val="58585A"/>
              </a:solidFill>
              <a:latin typeface="Arial" charset="0"/>
            </a:endParaRPr>
          </a:p>
          <a:p>
            <a:pPr defTabSz="885825">
              <a:lnSpc>
                <a:spcPct val="80000"/>
              </a:lnSpc>
              <a:spcBef>
                <a:spcPct val="0"/>
              </a:spcBef>
              <a:buFont typeface="Ericsson Hilda" charset="0"/>
              <a:buNone/>
            </a:pPr>
            <a:r>
              <a:rPr lang="en-US" altLang="hu-HU" sz="1000" i="1" smtClean="0">
                <a:solidFill>
                  <a:srgbClr val="58585A"/>
                </a:solidFill>
                <a:latin typeface="Arial" charset="0"/>
              </a:rPr>
              <a:t>Acronyms: VoLTE = Voice over LTE = Voice over Long Term Evolution. IoT = Internet of Things. EB = Exabyte</a:t>
            </a:r>
            <a:endParaRPr lang="en-US" altLang="hu-HU" sz="1000" smtClean="0">
              <a:latin typeface="Arial" charset="0"/>
            </a:endParaRPr>
          </a:p>
          <a:p>
            <a:pPr defTabSz="885825" eaLnBrk="0" hangingPunct="0">
              <a:lnSpc>
                <a:spcPct val="80000"/>
              </a:lnSpc>
              <a:spcBef>
                <a:spcPct val="0"/>
              </a:spcBef>
            </a:pPr>
            <a:r>
              <a:rPr lang="en-US" altLang="hu-HU" sz="1000" smtClean="0">
                <a:latin typeface="Ericsson Hilda" charset="0"/>
              </a:rPr>
              <a:t>Customers looking to drive value creation in three key areas</a:t>
            </a:r>
          </a:p>
        </p:txBody>
      </p:sp>
      <p:sp>
        <p:nvSpPr>
          <p:cNvPr id="29700" name="Platshållare för sidhuvud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r>
              <a:rPr lang="en-US" altLang="hu-HU" smtClean="0">
                <a:latin typeface="Arial" charset="0"/>
              </a:rPr>
              <a:t> </a:t>
            </a:r>
          </a:p>
        </p:txBody>
      </p:sp>
      <p:sp>
        <p:nvSpPr>
          <p:cNvPr id="29701" name="Platshållare för datum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r>
              <a:rPr lang="en-US" altLang="hu-HU" smtClean="0">
                <a:latin typeface="Arial" charset="0"/>
              </a:rPr>
              <a:t>2018-01-17 </a:t>
            </a:r>
          </a:p>
        </p:txBody>
      </p:sp>
      <p:sp>
        <p:nvSpPr>
          <p:cNvPr id="29702" name="Platshållare för sidfot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r>
              <a:rPr lang="en-US" altLang="hu-HU" smtClean="0">
                <a:latin typeface="Arial" charset="0"/>
              </a:rPr>
              <a:t> </a:t>
            </a:r>
          </a:p>
        </p:txBody>
      </p:sp>
      <p:sp>
        <p:nvSpPr>
          <p:cNvPr id="29703" name="Platshållare för bildnumm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fld id="{CBFC4D54-E0EB-4F2C-B400-B579E5F503FD}" type="slidenum">
              <a:rPr lang="en-US" altLang="hu-HU">
                <a:latin typeface="Arial" charset="0"/>
              </a:rPr>
              <a:pPr fontAlgn="base">
                <a:spcBef>
                  <a:spcPct val="0"/>
                </a:spcBef>
                <a:spcAft>
                  <a:spcPct val="0"/>
                </a:spcAft>
              </a:pPr>
              <a:t>9</a:t>
            </a:fld>
            <a:endParaRPr lang="en-US" altLang="hu-HU">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Platshållare för bildobjekt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Platshållare för anteckningar 2"/>
          <p:cNvSpPr>
            <a:spLocks noGrp="1"/>
          </p:cNvSpPr>
          <p:nvPr>
            <p:ph type="body" idx="1"/>
          </p:nvPr>
        </p:nvSpPr>
        <p:spPr/>
        <p:txBody>
          <a:bodyPr wrap="square" numCol="1" anchor="t" anchorCtr="0" compatLnSpc="1">
            <a:prstTxWarp prst="textNoShape">
              <a:avLst/>
            </a:prstTxWarp>
            <a:normAutofit/>
          </a:bodyPr>
          <a:lstStyle/>
          <a:p>
            <a:pPr defTabSz="885825">
              <a:lnSpc>
                <a:spcPct val="80000"/>
              </a:lnSpc>
              <a:spcBef>
                <a:spcPct val="0"/>
              </a:spcBef>
            </a:pPr>
            <a:r>
              <a:rPr lang="en-US" altLang="hu-HU" sz="1000" b="1" i="1" smtClean="0">
                <a:solidFill>
                  <a:srgbClr val="58585A"/>
                </a:solidFill>
                <a:latin typeface="Arial" charset="0"/>
              </a:rPr>
              <a:t>Key message</a:t>
            </a:r>
            <a:r>
              <a:rPr lang="en-US" altLang="hu-HU" sz="1000" smtClean="0">
                <a:solidFill>
                  <a:srgbClr val="58585A"/>
                </a:solidFill>
                <a:latin typeface="Arial" charset="0"/>
              </a:rPr>
              <a:t>: The same feedback is consistent from all operators that there are at least three areas they need to succeed with:</a:t>
            </a:r>
          </a:p>
          <a:p>
            <a:pPr defTabSz="885825">
              <a:lnSpc>
                <a:spcPct val="80000"/>
              </a:lnSpc>
              <a:spcBef>
                <a:spcPct val="0"/>
              </a:spcBef>
            </a:pPr>
            <a:endParaRPr lang="en-US" altLang="hu-HU" sz="1000" smtClean="0">
              <a:solidFill>
                <a:srgbClr val="58585A"/>
              </a:solidFill>
              <a:latin typeface="Arial" charset="0"/>
            </a:endParaRPr>
          </a:p>
          <a:p>
            <a:pPr defTabSz="885825">
              <a:lnSpc>
                <a:spcPct val="80000"/>
              </a:lnSpc>
              <a:spcBef>
                <a:spcPct val="0"/>
              </a:spcBef>
              <a:buFont typeface="Ericsson Hilda" charset="0"/>
              <a:buNone/>
            </a:pPr>
            <a:r>
              <a:rPr lang="en-US" altLang="hu-HU" sz="1000" b="1" smtClean="0">
                <a:solidFill>
                  <a:srgbClr val="58585A"/>
                </a:solidFill>
                <a:latin typeface="Arial" charset="0"/>
              </a:rPr>
              <a:t>Relentless efficiency</a:t>
            </a:r>
            <a:r>
              <a:rPr lang="en-US" altLang="hu-HU" sz="1000" smtClean="0">
                <a:solidFill>
                  <a:srgbClr val="58585A"/>
                </a:solidFill>
                <a:latin typeface="Arial" charset="0"/>
              </a:rPr>
              <a:t> – it is table stakes that the operators need to be more efficient, basically lower $ per Gigabyte.</a:t>
            </a:r>
          </a:p>
          <a:p>
            <a:pPr defTabSz="885825">
              <a:lnSpc>
                <a:spcPct val="80000"/>
              </a:lnSpc>
              <a:spcBef>
                <a:spcPct val="0"/>
              </a:spcBef>
              <a:buFontTx/>
              <a:buChar char="-"/>
            </a:pPr>
            <a:r>
              <a:rPr lang="en-US" altLang="hu-HU" sz="1000" smtClean="0">
                <a:solidFill>
                  <a:srgbClr val="58585A"/>
                </a:solidFill>
                <a:latin typeface="Ericsson Hilda Light" charset="0"/>
              </a:rPr>
              <a:t>E.g. </a:t>
            </a:r>
            <a:r>
              <a:rPr lang="en-US" altLang="hu-HU" sz="1000" smtClean="0">
                <a:solidFill>
                  <a:srgbClr val="060101"/>
                </a:solidFill>
                <a:latin typeface="Ericsson Hilda" charset="0"/>
              </a:rPr>
              <a:t>Converging and radically simplified IT- &amp; network environments, automation of operations</a:t>
            </a:r>
          </a:p>
          <a:p>
            <a:pPr defTabSz="885825">
              <a:lnSpc>
                <a:spcPct val="80000"/>
              </a:lnSpc>
              <a:spcBef>
                <a:spcPct val="0"/>
              </a:spcBef>
              <a:buFontTx/>
              <a:buChar char="-"/>
            </a:pPr>
            <a:endParaRPr lang="en-US" altLang="hu-HU" sz="1000" smtClean="0">
              <a:solidFill>
                <a:srgbClr val="58585A"/>
              </a:solidFill>
              <a:latin typeface="Arial" charset="0"/>
            </a:endParaRPr>
          </a:p>
          <a:p>
            <a:pPr defTabSz="885825">
              <a:lnSpc>
                <a:spcPct val="80000"/>
              </a:lnSpc>
              <a:spcBef>
                <a:spcPct val="0"/>
              </a:spcBef>
              <a:buFont typeface="Ericsson Hilda" charset="0"/>
              <a:buNone/>
            </a:pPr>
            <a:r>
              <a:rPr lang="en-US" altLang="hu-HU" sz="1000" b="1" smtClean="0">
                <a:solidFill>
                  <a:srgbClr val="58585A"/>
                </a:solidFill>
                <a:latin typeface="Ericsson Hilda Light" charset="0"/>
              </a:rPr>
              <a:t>Customer experience </a:t>
            </a:r>
            <a:r>
              <a:rPr lang="en-US" altLang="hu-HU" sz="1000" smtClean="0">
                <a:solidFill>
                  <a:srgbClr val="58585A"/>
                </a:solidFill>
                <a:latin typeface="Ericsson Hilda Light" charset="0"/>
              </a:rPr>
              <a:t>– today’s customers expect a much more simple, flexible and faster experience. This is a key competitive advantage but often hard to do well due to complex legacy environments. The aim with digitalization is today often to facilitate empowered customers with personalized services and pro-active self-care, agile service creation and zero-touch automation from provisioning to assurance and insight based marketing &amp; value growth</a:t>
            </a:r>
          </a:p>
          <a:p>
            <a:pPr defTabSz="885825">
              <a:lnSpc>
                <a:spcPct val="80000"/>
              </a:lnSpc>
              <a:spcBef>
                <a:spcPct val="0"/>
              </a:spcBef>
              <a:buFont typeface="Ericsson Hilda" charset="0"/>
              <a:buNone/>
            </a:pPr>
            <a:r>
              <a:rPr lang="en-US" altLang="hu-HU" sz="1000" smtClean="0">
                <a:solidFill>
                  <a:srgbClr val="58585A"/>
                </a:solidFill>
                <a:latin typeface="Ericsson Hilda Light" charset="0"/>
              </a:rPr>
              <a:t>- E.g. </a:t>
            </a:r>
            <a:r>
              <a:rPr lang="en-US" altLang="hu-HU" sz="1000" smtClean="0">
                <a:solidFill>
                  <a:srgbClr val="060101"/>
                </a:solidFill>
                <a:latin typeface="Ericsson Hilda" charset="0"/>
              </a:rPr>
              <a:t>Customer experience meeting or exceeding the bar set by today’s top digital retailer</a:t>
            </a: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r>
              <a:rPr lang="en-US" altLang="hu-HU" sz="1000" b="1" smtClean="0">
                <a:solidFill>
                  <a:srgbClr val="58585A"/>
                </a:solidFill>
                <a:latin typeface="Ericsson Hilda Light" charset="0"/>
              </a:rPr>
              <a:t>New revenue streams </a:t>
            </a:r>
            <a:r>
              <a:rPr lang="en-US" altLang="hu-HU" sz="1000" smtClean="0">
                <a:solidFill>
                  <a:srgbClr val="58585A"/>
                </a:solidFill>
                <a:latin typeface="Ericsson Hilda Light" charset="0"/>
              </a:rPr>
              <a:t>– over the past few years growth has flattened out and traditional services do not generate the same returns as it once did. However, new usage related to IoT and industry digitalization in combination with network capabilities such as 5G open up new opportunities</a:t>
            </a:r>
          </a:p>
          <a:p>
            <a:pPr defTabSz="885825">
              <a:lnSpc>
                <a:spcPct val="80000"/>
              </a:lnSpc>
              <a:spcBef>
                <a:spcPct val="0"/>
              </a:spcBef>
              <a:buFont typeface="Ericsson Hilda" charset="0"/>
              <a:buNone/>
            </a:pPr>
            <a:r>
              <a:rPr lang="en-US" altLang="hu-HU" sz="1000" smtClean="0">
                <a:solidFill>
                  <a:srgbClr val="58585A"/>
                </a:solidFill>
                <a:latin typeface="Ericsson Hilda Light" charset="0"/>
              </a:rPr>
              <a:t>- E.g. </a:t>
            </a:r>
            <a:r>
              <a:rPr lang="en-US" altLang="hu-HU" sz="1000" smtClean="0">
                <a:solidFill>
                  <a:srgbClr val="060101"/>
                </a:solidFill>
                <a:latin typeface="Ericsson Hilda" charset="0"/>
              </a:rPr>
              <a:t>New services enabled by new network capabilities, e.g. network slicing and distributed cloud</a:t>
            </a: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endParaRPr lang="en-US" altLang="hu-HU" sz="1000" smtClean="0">
              <a:solidFill>
                <a:srgbClr val="58585A"/>
              </a:solidFill>
              <a:latin typeface="Ericsson Hilda Light" charset="0"/>
            </a:endParaRPr>
          </a:p>
          <a:p>
            <a:pPr defTabSz="885825">
              <a:lnSpc>
                <a:spcPct val="80000"/>
              </a:lnSpc>
              <a:spcBef>
                <a:spcPct val="0"/>
              </a:spcBef>
              <a:buFont typeface="Ericsson Hilda" charset="0"/>
              <a:buNone/>
            </a:pPr>
            <a:r>
              <a:rPr lang="en-US" altLang="hu-HU" sz="1000" smtClean="0">
                <a:solidFill>
                  <a:srgbClr val="58585A"/>
                </a:solidFill>
                <a:latin typeface="Ericsson Hilda Light" charset="0"/>
              </a:rPr>
              <a:t>Leverage technology advances </a:t>
            </a:r>
            <a:r>
              <a:rPr lang="mr-IN" altLang="hu-HU" sz="1000" smtClean="0">
                <a:solidFill>
                  <a:srgbClr val="58585A"/>
                </a:solidFill>
                <a:latin typeface="Ericsson Hilda Light" charset="0"/>
              </a:rPr>
              <a:t>–</a:t>
            </a:r>
            <a:r>
              <a:rPr lang="en-US" altLang="hu-HU" sz="1000" smtClean="0">
                <a:solidFill>
                  <a:srgbClr val="58585A"/>
                </a:solidFill>
                <a:latin typeface="Ericsson Hilda Light" charset="0"/>
              </a:rPr>
              <a:t> The winner in this highly competitive market will be the one that can best utilize the opportunities related to technology trends mentioned in the previous slide both for efficiency as well as for new services and revenues. The trends are </a:t>
            </a:r>
            <a:r>
              <a:rPr lang="en-US" altLang="hu-HU" sz="1000" smtClean="0">
                <a:solidFill>
                  <a:srgbClr val="58585A"/>
                </a:solidFill>
                <a:latin typeface="Arial" charset="0"/>
              </a:rPr>
              <a:t>related to AI, Automation, Cloud, Programmable networks and Full mobility. </a:t>
            </a:r>
          </a:p>
          <a:p>
            <a:pPr defTabSz="885825">
              <a:lnSpc>
                <a:spcPct val="80000"/>
              </a:lnSpc>
              <a:spcBef>
                <a:spcPct val="0"/>
              </a:spcBef>
              <a:buFont typeface="Ericsson Hilda" charset="0"/>
              <a:buChar char="•"/>
            </a:pPr>
            <a:endParaRPr lang="en-US" altLang="hu-HU" sz="1000" smtClean="0">
              <a:solidFill>
                <a:srgbClr val="58585A"/>
              </a:solidFill>
              <a:latin typeface="Arial" charset="0"/>
            </a:endParaRPr>
          </a:p>
          <a:p>
            <a:pPr defTabSz="885825">
              <a:lnSpc>
                <a:spcPct val="80000"/>
              </a:lnSpc>
              <a:spcBef>
                <a:spcPct val="0"/>
              </a:spcBef>
              <a:buFont typeface="Ericsson Hilda" charset="0"/>
              <a:buNone/>
            </a:pPr>
            <a:r>
              <a:rPr lang="en-US" altLang="hu-HU" sz="1000" i="1" smtClean="0">
                <a:solidFill>
                  <a:srgbClr val="58585A"/>
                </a:solidFill>
                <a:latin typeface="Arial" charset="0"/>
              </a:rPr>
              <a:t>Acronyms: VoLTE = Voice over LTE = Voice over Long Term Evolution. IoT = Internet of Things. EB = Exabyte</a:t>
            </a:r>
            <a:endParaRPr lang="en-US" altLang="hu-HU" sz="1000" smtClean="0">
              <a:latin typeface="Arial" charset="0"/>
            </a:endParaRPr>
          </a:p>
          <a:p>
            <a:pPr defTabSz="885825" eaLnBrk="0" hangingPunct="0">
              <a:lnSpc>
                <a:spcPct val="80000"/>
              </a:lnSpc>
              <a:spcBef>
                <a:spcPct val="0"/>
              </a:spcBef>
            </a:pPr>
            <a:r>
              <a:rPr lang="en-US" altLang="hu-HU" sz="1000" smtClean="0">
                <a:latin typeface="Ericsson Hilda" charset="0"/>
              </a:rPr>
              <a:t>Customers looking to drive value creation in three key areas</a:t>
            </a:r>
          </a:p>
        </p:txBody>
      </p:sp>
      <p:sp>
        <p:nvSpPr>
          <p:cNvPr id="28676" name="Platshållare för sidhuvud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r>
              <a:rPr lang="en-US" altLang="hu-HU" smtClean="0">
                <a:latin typeface="Arial" charset="0"/>
              </a:rPr>
              <a:t> </a:t>
            </a:r>
          </a:p>
        </p:txBody>
      </p:sp>
      <p:sp>
        <p:nvSpPr>
          <p:cNvPr id="28677" name="Platshållare för datum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r>
              <a:rPr lang="en-US" altLang="hu-HU" smtClean="0">
                <a:latin typeface="Arial" charset="0"/>
              </a:rPr>
              <a:t>2018-01-17 </a:t>
            </a:r>
          </a:p>
        </p:txBody>
      </p:sp>
      <p:sp>
        <p:nvSpPr>
          <p:cNvPr id="28678" name="Platshållare för sidfot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r>
              <a:rPr lang="en-US" altLang="hu-HU" smtClean="0">
                <a:latin typeface="Arial" charset="0"/>
              </a:rPr>
              <a:t> </a:t>
            </a:r>
          </a:p>
        </p:txBody>
      </p:sp>
      <p:sp>
        <p:nvSpPr>
          <p:cNvPr id="28679" name="Platshållare för bildnumm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fontAlgn="base">
              <a:spcBef>
                <a:spcPct val="0"/>
              </a:spcBef>
              <a:spcAft>
                <a:spcPct val="0"/>
              </a:spcAft>
            </a:pPr>
            <a:fld id="{E2644DC8-8A43-49FD-AED2-BD7E5C5A82C5}" type="slidenum">
              <a:rPr lang="en-US" altLang="hu-HU">
                <a:latin typeface="Arial" charset="0"/>
              </a:rPr>
              <a:pPr fontAlgn="base">
                <a:spcBef>
                  <a:spcPct val="0"/>
                </a:spcBef>
                <a:spcAft>
                  <a:spcPct val="0"/>
                </a:spcAft>
              </a:pPr>
              <a:t>15</a:t>
            </a:fld>
            <a:endParaRPr lang="en-US" altLang="hu-HU">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0"/>
            <a:ext cx="8353426" cy="3457576"/>
          </a:xfrm>
        </p:spPr>
        <p:txBody>
          <a:bodyPr/>
          <a:lstStyle>
            <a:lvl1pPr>
              <a:lnSpc>
                <a:spcPct val="85000"/>
              </a:lnSpc>
              <a:defRPr sz="6000" b="0" i="0" kern="1400" spc="-160" baseline="0">
                <a:latin typeface="Arial" panose="020B0604020202020204" pitchFamily="34" charset="0"/>
              </a:defRPr>
            </a:lvl1pPr>
          </a:lstStyle>
          <a:p>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Presentation description/subtitle</a:t>
            </a:r>
            <a:br>
              <a:rPr lang="en-US" dirty="0"/>
            </a:br>
            <a:r>
              <a:rPr lang="en-US" dirty="0"/>
              <a:t>Arial 20pt</a:t>
            </a:r>
          </a:p>
        </p:txBody>
      </p:sp>
      <p:sp>
        <p:nvSpPr>
          <p:cNvPr id="3" name="Content Placeholder 2"/>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latin typeface="Arial" panose="020B0604020202020204" pitchFamily="34" charset="0"/>
              </a:defRPr>
            </a:lvl1pPr>
          </a:lstStyle>
          <a:p>
            <a:r>
              <a:rPr lang="en-US" dirty="0"/>
              <a:t>Speaker name</a:t>
            </a:r>
          </a:p>
        </p:txBody>
      </p:sp>
      <p:sp>
        <p:nvSpPr>
          <p:cNvPr id="12" name="Content Placeholder 11"/>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latin typeface="Arial" panose="020B0604020202020204" pitchFamily="34" charset="0"/>
              </a:defRPr>
            </a:lvl1pPr>
          </a:lstStyle>
          <a:p>
            <a:r>
              <a:rPr lang="en-US" dirty="0"/>
              <a:t>Organization</a:t>
            </a:r>
          </a:p>
        </p:txBody>
      </p:sp>
      <p:sp>
        <p:nvSpPr>
          <p:cNvPr id="15" name="Content Placeholder 11"/>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latin typeface="Arial" panose="020B0604020202020204" pitchFamily="34" charset="0"/>
              </a:defRPr>
            </a:lvl1pPr>
          </a:lstStyle>
          <a:p>
            <a:pPr lvl="0"/>
            <a:r>
              <a:rPr lang="en-US" dirty="0"/>
              <a:t>YYYY-MM-DD</a:t>
            </a:r>
          </a:p>
        </p:txBody>
      </p:sp>
    </p:spTree>
    <p:extLst>
      <p:ext uri="{BB962C8B-B14F-4D97-AF65-F5344CB8AC3E}">
        <p14:creationId xmlns:p14="http://schemas.microsoft.com/office/powerpoint/2010/main" val="1374575616"/>
      </p:ext>
    </p:extLst>
  </p:cSld>
  <p:clrMapOvr>
    <a:masterClrMapping/>
  </p:clrMapOvr>
  <p:hf sldNum="0" hdr="0" ftr="0"/>
  <p:extLst mod="1">
    <p:ext uri="{DCECCB84-F9BA-43D5-87BE-67443E8EF086}">
      <p15:sldGuideLst xmlns:p15="http://schemas.microsoft.com/office/powerpoint/2012/main" xmlns=""/>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33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0" bIns="0"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415456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4D93672-2A04-4EF3-916F-2C920729FB07}"/>
              </a:ext>
            </a:extLst>
          </p:cNvPr>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Arial 40pt, White, </a:t>
            </a:r>
            <a:br>
              <a:rPr lang="en-US" dirty="0"/>
            </a:br>
            <a:r>
              <a:rPr lang="en-US" dirty="0"/>
              <a:t>max 2-lines</a:t>
            </a:r>
          </a:p>
        </p:txBody>
      </p:sp>
      <p:pic>
        <p:nvPicPr>
          <p:cNvPr id="6" name="Graphic 5">
            <a:extLst>
              <a:ext uri="{FF2B5EF4-FFF2-40B4-BE49-F238E27FC236}">
                <a16:creationId xmlns:a16="http://schemas.microsoft.com/office/drawing/2014/main" xmlns="" id="{0613FB31-E723-434D-8FBC-0054A541634D}"/>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87410" y="476250"/>
            <a:ext cx="261523" cy="261523"/>
          </a:xfrm>
          <a:prstGeom prst="rect">
            <a:avLst/>
          </a:prstGeom>
        </p:spPr>
      </p:pic>
    </p:spTree>
    <p:extLst>
      <p:ext uri="{BB962C8B-B14F-4D97-AF65-F5344CB8AC3E}">
        <p14:creationId xmlns:p14="http://schemas.microsoft.com/office/powerpoint/2010/main" val="3551733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phic heavy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4D93672-2A04-4EF3-916F-2C920729FB07}"/>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4" name="Title_SM"/>
          <p:cNvSpPr>
            <a:spLocks noGrp="1" noChangeArrowheads="1"/>
          </p:cNvSpPr>
          <p:nvPr>
            <p:ph type="title" hasCustomPrompt="1"/>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solidFill>
                  <a:schemeClr val="bg1"/>
                </a:solidFill>
              </a:defRPr>
            </a:lvl1pPr>
          </a:lstStyle>
          <a:p>
            <a:pPr lvl="0"/>
            <a:r>
              <a:rPr lang="en-US" dirty="0"/>
              <a:t>Slide title, Arial 40pt, White, </a:t>
            </a:r>
            <a:br>
              <a:rPr lang="en-US" dirty="0"/>
            </a:br>
            <a:r>
              <a:rPr lang="en-US" dirty="0"/>
              <a:t>max 2-lines</a:t>
            </a:r>
          </a:p>
        </p:txBody>
      </p:sp>
      <p:pic>
        <p:nvPicPr>
          <p:cNvPr id="6" name="Graphic 5">
            <a:extLst>
              <a:ext uri="{FF2B5EF4-FFF2-40B4-BE49-F238E27FC236}">
                <a16:creationId xmlns:a16="http://schemas.microsoft.com/office/drawing/2014/main" xmlns="" id="{7D510456-FEBC-46FA-B25A-B809F2C18A6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87410" y="476250"/>
            <a:ext cx="261523" cy="261523"/>
          </a:xfrm>
          <a:prstGeom prst="rect">
            <a:avLst/>
          </a:prstGeom>
        </p:spPr>
      </p:pic>
    </p:spTree>
    <p:extLst>
      <p:ext uri="{BB962C8B-B14F-4D97-AF65-F5344CB8AC3E}">
        <p14:creationId xmlns:p14="http://schemas.microsoft.com/office/powerpoint/2010/main" val="3745137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1 column">
    <p:spTree>
      <p:nvGrpSpPr>
        <p:cNvPr id="1" name=""/>
        <p:cNvGrpSpPr/>
        <p:nvPr/>
      </p:nvGrpSpPr>
      <p:grpSpPr>
        <a:xfrm>
          <a:off x="0" y="0"/>
          <a:ext cx="0" cy="0"/>
          <a:chOff x="0" y="0"/>
          <a:chExt cx="0" cy="0"/>
        </a:xfrm>
      </p:grpSpPr>
      <p:sp>
        <p:nvSpPr>
          <p:cNvPr id="5" name="Title_SM"/>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
        <p:nvSpPr>
          <p:cNvPr id="3" name="Content Placeholder 2">
            <a:extLst>
              <a:ext uri="{FF2B5EF4-FFF2-40B4-BE49-F238E27FC236}">
                <a16:creationId xmlns:a16="http://schemas.microsoft.com/office/drawing/2014/main" xmlns="" id="{810CFEFC-6AC8-4817-A0D3-6029D48BD293}"/>
              </a:ext>
            </a:extLst>
          </p:cNvPr>
          <p:cNvSpPr>
            <a:spLocks noGrp="1"/>
          </p:cNvSpPr>
          <p:nvPr>
            <p:ph sz="quarter" idx="10" hasCustomPrompt="1"/>
          </p:nvPr>
        </p:nvSpPr>
        <p:spPr>
          <a:xfrm>
            <a:off x="479425" y="1844675"/>
            <a:ext cx="11233150" cy="4392612"/>
          </a:xfr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Tree>
    <p:extLst>
      <p:ext uri="{BB962C8B-B14F-4D97-AF65-F5344CB8AC3E}">
        <p14:creationId xmlns:p14="http://schemas.microsoft.com/office/powerpoint/2010/main" val="3933167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1 smaller column">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xmlns="" id="{784F54AF-EED6-486A-9ACA-42061F4AAE9A}"/>
              </a:ext>
            </a:extLst>
          </p:cNvPr>
          <p:cNvSpPr>
            <a:spLocks noGrp="1"/>
          </p:cNvSpPr>
          <p:nvPr>
            <p:ph sz="quarter" idx="11" hasCustomPrompt="1"/>
          </p:nvPr>
        </p:nvSpPr>
        <p:spPr>
          <a:xfrm>
            <a:off x="479425" y="1844675"/>
            <a:ext cx="8353426" cy="4392612"/>
          </a:xfr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6" name="Title_SM">
            <a:extLst>
              <a:ext uri="{FF2B5EF4-FFF2-40B4-BE49-F238E27FC236}">
                <a16:creationId xmlns:a16="http://schemas.microsoft.com/office/drawing/2014/main" xmlns="" id="{3F4EF873-DC0F-4698-BEC2-502DB043AA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607999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title, righ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5" name="Title_SM">
            <a:extLst>
              <a:ext uri="{FF2B5EF4-FFF2-40B4-BE49-F238E27FC236}">
                <a16:creationId xmlns:a16="http://schemas.microsoft.com/office/drawing/2014/main" xmlns="" id="{AC5B9436-E3EB-4A3D-BE6B-EFFF8123DE9D}"/>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4114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righ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479425" y="1844675"/>
            <a:ext cx="5472113"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6" name="Title_SM"/>
          <p:cNvSpPr>
            <a:spLocks noGrp="1" noChangeArrowheads="1"/>
          </p:cNvSpPr>
          <p:nvPr>
            <p:ph type="title" hasCustomPrompt="1"/>
          </p:nvPr>
        </p:nvSpPr>
        <p:spPr bwMode="auto">
          <a:xfrm>
            <a:off x="479425" y="476250"/>
            <a:ext cx="5472113"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max 2-lines</a:t>
            </a:r>
          </a:p>
        </p:txBody>
      </p:sp>
      <p:sp>
        <p:nvSpPr>
          <p:cNvPr id="3" name="Picture Placeholder 2">
            <a:extLst>
              <a:ext uri="{FF2B5EF4-FFF2-40B4-BE49-F238E27FC236}">
                <a16:creationId xmlns:a16="http://schemas.microsoft.com/office/drawing/2014/main" xmlns="" id="{2F5F844D-0CF3-4814-B0DE-3D27A83936FD}"/>
              </a:ext>
            </a:extLst>
          </p:cNvPr>
          <p:cNvSpPr>
            <a:spLocks noGrp="1"/>
          </p:cNvSpPr>
          <p:nvPr>
            <p:ph type="pic" sz="quarter" idx="11" hasCustomPrompt="1"/>
          </p:nvPr>
        </p:nvSpPr>
        <p:spPr>
          <a:xfrm>
            <a:off x="6096000" y="0"/>
            <a:ext cx="6096000" cy="6858000"/>
          </a:xfrm>
          <a:prstGeom prst="rect">
            <a:avLst/>
          </a:prstGeom>
        </p:spPr>
        <p:txBody>
          <a:bodyPr anchor="ctr"/>
          <a:lstStyle>
            <a:lvl1pPr marL="0" indent="0">
              <a:buNone/>
              <a:defRPr/>
            </a:lvl1pPr>
          </a:lstStyle>
          <a:p>
            <a:r>
              <a:rPr lang="en-US" dirty="0"/>
              <a:t>     Click icon to add picture</a:t>
            </a:r>
          </a:p>
        </p:txBody>
      </p:sp>
    </p:spTree>
    <p:extLst>
      <p:ext uri="{BB962C8B-B14F-4D97-AF65-F5344CB8AC3E}">
        <p14:creationId xmlns:p14="http://schemas.microsoft.com/office/powerpoint/2010/main" val="584347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5" name="Title_SM">
            <a:extLst>
              <a:ext uri="{FF2B5EF4-FFF2-40B4-BE49-F238E27FC236}">
                <a16:creationId xmlns:a16="http://schemas.microsoft.com/office/drawing/2014/main" xmlns="" id="{4ACB62A1-CC4A-4B59-B1D8-ED86B77D9A3A}"/>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522373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mall title, left Image">
    <p:spTree>
      <p:nvGrpSpPr>
        <p:cNvPr id="1" name=""/>
        <p:cNvGrpSpPr/>
        <p:nvPr/>
      </p:nvGrpSpPr>
      <p:grpSpPr>
        <a:xfrm>
          <a:off x="0" y="0"/>
          <a:ext cx="0" cy="0"/>
          <a:chOff x="0" y="0"/>
          <a:chExt cx="0" cy="0"/>
        </a:xfrm>
      </p:grpSpPr>
      <p:sp>
        <p:nvSpPr>
          <p:cNvPr id="4" name="Content Placeholder 1"/>
          <p:cNvSpPr>
            <a:spLocks noGrp="1"/>
          </p:cNvSpPr>
          <p:nvPr>
            <p:ph sz="quarter" idx="10" hasCustomPrompt="1"/>
          </p:nvPr>
        </p:nvSpPr>
        <p:spPr>
          <a:xfrm>
            <a:off x="6240463" y="1844675"/>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Title_SM"/>
          <p:cNvSpPr>
            <a:spLocks noGrp="1" noChangeArrowheads="1"/>
          </p:cNvSpPr>
          <p:nvPr>
            <p:ph type="title" hasCustomPrompt="1"/>
          </p:nvPr>
        </p:nvSpPr>
        <p:spPr bwMode="auto">
          <a:xfrm>
            <a:off x="6240463" y="476250"/>
            <a:ext cx="4924362"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max 2-lines</a:t>
            </a:r>
          </a:p>
        </p:txBody>
      </p:sp>
      <p:sp>
        <p:nvSpPr>
          <p:cNvPr id="3" name="Picture Placeholder 2">
            <a:extLst>
              <a:ext uri="{FF2B5EF4-FFF2-40B4-BE49-F238E27FC236}">
                <a16:creationId xmlns:a16="http://schemas.microsoft.com/office/drawing/2014/main" xmlns="" id="{B0349585-9F54-46CC-8CEC-052CD1853EC5}"/>
              </a:ext>
            </a:extLst>
          </p:cNvPr>
          <p:cNvSpPr>
            <a:spLocks noGrp="1"/>
          </p:cNvSpPr>
          <p:nvPr>
            <p:ph type="pic" sz="quarter" idx="11" hasCustomPrompt="1"/>
          </p:nvPr>
        </p:nvSpPr>
        <p:spPr>
          <a:xfrm>
            <a:off x="0" y="0"/>
            <a:ext cx="6096000" cy="6858000"/>
          </a:xfrm>
          <a:prstGeom prst="rect">
            <a:avLst/>
          </a:prstGeom>
        </p:spPr>
        <p:txBody>
          <a:bodyPr anchor="ctr"/>
          <a:lstStyle>
            <a:lvl1pPr marL="0" indent="0">
              <a:buNone/>
              <a:defRPr/>
            </a:lvl1pPr>
          </a:lstStyle>
          <a:p>
            <a:r>
              <a:rPr lang="en-US" dirty="0"/>
              <a:t>      Click icon to add picture</a:t>
            </a:r>
          </a:p>
        </p:txBody>
      </p:sp>
    </p:spTree>
    <p:extLst>
      <p:ext uri="{BB962C8B-B14F-4D97-AF65-F5344CB8AC3E}">
        <p14:creationId xmlns:p14="http://schemas.microsoft.com/office/powerpoint/2010/main" val="2731981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w. Bright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9A763E3F-D546-48DC-86FC-898851FBC7BD}"/>
              </a:ext>
            </a:extLst>
          </p:cNvPr>
          <p:cNvSpPr>
            <a:spLocks noGrp="1"/>
          </p:cNvSpPr>
          <p:nvPr>
            <p:ph type="pic" sz="quarter" idx="13" hasCustomPrompt="1"/>
          </p:nvPr>
        </p:nvSpPr>
        <p:spPr>
          <a:xfrm>
            <a:off x="1" y="0"/>
            <a:ext cx="12192000" cy="6858000"/>
          </a:xfrm>
          <a:prstGeom prst="rect">
            <a:avLst/>
          </a:prstGeom>
          <a:solidFill>
            <a:schemeClr val="tx1">
              <a:lumMod val="10000"/>
              <a:lumOff val="90000"/>
            </a:schemeClr>
          </a:solidFill>
        </p:spPr>
        <p:txBody>
          <a:bodyPr anchor="ctr"/>
          <a:lstStyle>
            <a:lvl1pPr marL="0" indent="0" algn="ctr">
              <a:buNone/>
              <a:defRPr/>
            </a:lvl1pPr>
          </a:lstStyle>
          <a:p>
            <a:r>
              <a:rPr lang="en-US" dirty="0"/>
              <a:t>                                                                         Click icon to add a bright image</a:t>
            </a:r>
          </a:p>
        </p:txBody>
      </p:sp>
      <p:sp>
        <p:nvSpPr>
          <p:cNvPr id="22531" name="Title_TM"/>
          <p:cNvSpPr>
            <a:spLocks noGrp="1" noChangeArrowheads="1"/>
          </p:cNvSpPr>
          <p:nvPr>
            <p:ph type="ctrTitle" hasCustomPrompt="1"/>
          </p:nvPr>
        </p:nvSpPr>
        <p:spPr>
          <a:xfrm>
            <a:off x="479425" y="476250"/>
            <a:ext cx="8353426" cy="2330958"/>
          </a:xfrm>
        </p:spPr>
        <p:txBody>
          <a:bodyPr/>
          <a:lstStyle>
            <a:lvl1pPr>
              <a:lnSpc>
                <a:spcPct val="85000"/>
              </a:lnSpc>
              <a:defRPr sz="6000" b="0" i="0" kern="1400" spc="-160" baseline="0">
                <a:latin typeface="Arial" panose="020B0604020202020204" pitchFamily="34" charset="0"/>
              </a:defRPr>
            </a:lvl1pPr>
          </a:lstStyle>
          <a:p>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Presentation description/subtitle</a:t>
            </a:r>
            <a:br>
              <a:rPr lang="en-US" dirty="0"/>
            </a:br>
            <a:r>
              <a:rPr lang="en-US" dirty="0"/>
              <a:t>Arial 20pt</a:t>
            </a:r>
          </a:p>
        </p:txBody>
      </p:sp>
      <p:pic>
        <p:nvPicPr>
          <p:cNvPr id="9" name="Graphic 8">
            <a:extLst>
              <a:ext uri="{FF2B5EF4-FFF2-40B4-BE49-F238E27FC236}">
                <a16:creationId xmlns:a16="http://schemas.microsoft.com/office/drawing/2014/main" xmlns="" id="{6E03516D-EC68-4282-84F4-9729304A51D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90452" y="476250"/>
            <a:ext cx="256032" cy="256032"/>
          </a:xfrm>
          <a:prstGeom prst="rect">
            <a:avLst/>
          </a:prstGeom>
        </p:spPr>
      </p:pic>
      <p:sp>
        <p:nvSpPr>
          <p:cNvPr id="12" name="Content Placeholder 2">
            <a:extLst>
              <a:ext uri="{FF2B5EF4-FFF2-40B4-BE49-F238E27FC236}">
                <a16:creationId xmlns:a16="http://schemas.microsoft.com/office/drawing/2014/main" xmlns="" id="{AEA91E80-CE75-F645-AD67-C0FA1C156693}"/>
              </a:ext>
            </a:extLst>
          </p:cNvPr>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latin typeface="Arial" panose="020B0604020202020204" pitchFamily="34" charset="0"/>
              </a:defRPr>
            </a:lvl1pPr>
          </a:lstStyle>
          <a:p>
            <a:r>
              <a:rPr lang="en-US" dirty="0"/>
              <a:t>Speaker name</a:t>
            </a:r>
          </a:p>
        </p:txBody>
      </p:sp>
      <p:sp>
        <p:nvSpPr>
          <p:cNvPr id="14" name="Content Placeholder 11">
            <a:extLst>
              <a:ext uri="{FF2B5EF4-FFF2-40B4-BE49-F238E27FC236}">
                <a16:creationId xmlns:a16="http://schemas.microsoft.com/office/drawing/2014/main" xmlns="" id="{8FD6B7D0-EF60-1247-8417-0498682D9080}"/>
              </a:ext>
            </a:extLst>
          </p:cNvPr>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latin typeface="Arial" panose="020B0604020202020204" pitchFamily="34" charset="0"/>
              </a:defRPr>
            </a:lvl1pPr>
          </a:lstStyle>
          <a:p>
            <a:r>
              <a:rPr lang="en-US" dirty="0"/>
              <a:t>Organization</a:t>
            </a:r>
          </a:p>
        </p:txBody>
      </p:sp>
      <p:sp>
        <p:nvSpPr>
          <p:cNvPr id="15" name="Content Placeholder 11">
            <a:extLst>
              <a:ext uri="{FF2B5EF4-FFF2-40B4-BE49-F238E27FC236}">
                <a16:creationId xmlns:a16="http://schemas.microsoft.com/office/drawing/2014/main" xmlns="" id="{1B442206-5750-AA45-B057-9D9C3D95F68E}"/>
              </a:ext>
            </a:extLst>
          </p:cNvPr>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latin typeface="Arial" panose="020B0604020202020204" pitchFamily="34" charset="0"/>
              </a:defRPr>
            </a:lvl1pPr>
          </a:lstStyle>
          <a:p>
            <a:pPr lvl="0"/>
            <a:r>
              <a:rPr lang="en-US" dirty="0"/>
              <a:t>YYYY-MM-DD</a:t>
            </a:r>
          </a:p>
        </p:txBody>
      </p:sp>
      <p:sp>
        <p:nvSpPr>
          <p:cNvPr id="11" name="Content Placeholder 5">
            <a:extLst>
              <a:ext uri="{FF2B5EF4-FFF2-40B4-BE49-F238E27FC236}">
                <a16:creationId xmlns:a16="http://schemas.microsoft.com/office/drawing/2014/main" xmlns="" id="{188B2BE6-8EF7-4636-8C80-7CF46BE418C9}"/>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3999758604"/>
      </p:ext>
    </p:extLst>
  </p:cSld>
  <p:clrMapOvr>
    <a:masterClrMapping/>
  </p:clrMapOvr>
  <p:hf sldNum="0" hdr="0" ftr="0"/>
  <p:extLst mod="1">
    <p:ext uri="{DCECCB84-F9BA-43D5-87BE-67443E8EF086}">
      <p15:sldGuideLst xmlns:p15="http://schemas.microsoft.com/office/powerpoint/2012/main" xmlns=""/>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5" name="Content Placeholder 3"/>
          <p:cNvSpPr>
            <a:spLocks noGrp="1"/>
          </p:cNvSpPr>
          <p:nvPr>
            <p:ph sz="quarter" idx="3" hasCustomPrompt="1"/>
          </p:nvPr>
        </p:nvSpPr>
        <p:spPr>
          <a:xfrm>
            <a:off x="6240463" y="1844674"/>
            <a:ext cx="5472112"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3" name="Content Placeholder 1"/>
          <p:cNvSpPr>
            <a:spLocks noGrp="1"/>
          </p:cNvSpPr>
          <p:nvPr>
            <p:ph sz="half" idx="1" hasCustomPrompt="1"/>
          </p:nvPr>
        </p:nvSpPr>
        <p:spPr>
          <a:xfrm>
            <a:off x="479425" y="1844675"/>
            <a:ext cx="5472113" cy="4392612"/>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Title_SM">
            <a:extLst>
              <a:ext uri="{FF2B5EF4-FFF2-40B4-BE49-F238E27FC236}">
                <a16:creationId xmlns:a16="http://schemas.microsoft.com/office/drawing/2014/main" xmlns="" id="{891BF4C4-9DF9-4D9F-A738-37FBCD45AA68}"/>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675883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2 narrow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9120188" y="1844674"/>
            <a:ext cx="2592387"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Content Placeholder 2"/>
          <p:cNvSpPr>
            <a:spLocks noGrp="1"/>
          </p:cNvSpPr>
          <p:nvPr>
            <p:ph sz="quarter" idx="11" hasCustomPrompt="1"/>
          </p:nvPr>
        </p:nvSpPr>
        <p:spPr>
          <a:xfrm>
            <a:off x="6240463"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7" name="Title_SM">
            <a:extLst>
              <a:ext uri="{FF2B5EF4-FFF2-40B4-BE49-F238E27FC236}">
                <a16:creationId xmlns:a16="http://schemas.microsoft.com/office/drawing/2014/main" xmlns="" id="{B1CFD82C-8968-4B87-A964-6288AF293D7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92221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right image with two contents">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479424" y="1844675"/>
            <a:ext cx="5472113"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479425" y="414972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xmlns="" id="{A05AB2F5-3C8F-45BD-81CB-45EC98D4284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631202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left image with two contents">
    <p:spTree>
      <p:nvGrpSpPr>
        <p:cNvPr id="1" name=""/>
        <p:cNvGrpSpPr/>
        <p:nvPr/>
      </p:nvGrpSpPr>
      <p:grpSpPr>
        <a:xfrm>
          <a:off x="0" y="0"/>
          <a:ext cx="0" cy="0"/>
          <a:chOff x="0" y="0"/>
          <a:chExt cx="0" cy="0"/>
        </a:xfrm>
      </p:grpSpPr>
      <p:sp>
        <p:nvSpPr>
          <p:cNvPr id="5" name="Content Placeholder 2"/>
          <p:cNvSpPr>
            <a:spLocks noGrp="1"/>
          </p:cNvSpPr>
          <p:nvPr>
            <p:ph sz="quarter" idx="10" hasCustomPrompt="1"/>
          </p:nvPr>
        </p:nvSpPr>
        <p:spPr>
          <a:xfrm>
            <a:off x="6240463" y="1844674"/>
            <a:ext cx="5472112"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idx="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xmlns="" id="{524C71C0-9908-4C8C-97CC-AA201198D25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85064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two horizontal contents">
    <p:spTree>
      <p:nvGrpSpPr>
        <p:cNvPr id="1" name=""/>
        <p:cNvGrpSpPr/>
        <p:nvPr/>
      </p:nvGrpSpPr>
      <p:grpSpPr>
        <a:xfrm>
          <a:off x="0" y="0"/>
          <a:ext cx="0" cy="0"/>
          <a:chOff x="0" y="0"/>
          <a:chExt cx="0" cy="0"/>
        </a:xfrm>
      </p:grpSpPr>
      <p:sp>
        <p:nvSpPr>
          <p:cNvPr id="7" name="Content Placeholder 2"/>
          <p:cNvSpPr>
            <a:spLocks noGrp="1"/>
          </p:cNvSpPr>
          <p:nvPr>
            <p:ph sz="quarter" idx="11" hasCustomPrompt="1"/>
          </p:nvPr>
        </p:nvSpPr>
        <p:spPr>
          <a:xfrm>
            <a:off x="3359150" y="4149724"/>
            <a:ext cx="8353425"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5" name="Content Placeholder 1"/>
          <p:cNvSpPr>
            <a:spLocks noGrp="1"/>
          </p:cNvSpPr>
          <p:nvPr>
            <p:ph sz="quarter" idx="10" hasCustomPrompt="1"/>
          </p:nvPr>
        </p:nvSpPr>
        <p:spPr>
          <a:xfrm>
            <a:off x="3359150" y="1844675"/>
            <a:ext cx="8353425" cy="2089150"/>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xmlns="" id="{0114795F-6AFF-421E-BA39-763FAD29FC16}"/>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977286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Image over two content parts">
    <p:spTree>
      <p:nvGrpSpPr>
        <p:cNvPr id="1" name=""/>
        <p:cNvGrpSpPr/>
        <p:nvPr/>
      </p:nvGrpSpPr>
      <p:grpSpPr>
        <a:xfrm>
          <a:off x="0" y="0"/>
          <a:ext cx="0" cy="0"/>
          <a:chOff x="0" y="0"/>
          <a:chExt cx="0" cy="0"/>
        </a:xfrm>
      </p:grpSpPr>
      <p:sp>
        <p:nvSpPr>
          <p:cNvPr id="7" name="Content Placeholder 3"/>
          <p:cNvSpPr>
            <a:spLocks noGrp="1"/>
          </p:cNvSpPr>
          <p:nvPr>
            <p:ph sz="quarter" idx="11" hasCustomPrompt="1"/>
          </p:nvPr>
        </p:nvSpPr>
        <p:spPr>
          <a:xfrm>
            <a:off x="6240463" y="4149724"/>
            <a:ext cx="5472112"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sz="quarter" idx="12" hasCustomPrompt="1"/>
          </p:nvPr>
        </p:nvSpPr>
        <p:spPr>
          <a:xfrm>
            <a:off x="479425" y="4149724"/>
            <a:ext cx="5472113" cy="2087563"/>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Title_SM">
            <a:extLst>
              <a:ext uri="{FF2B5EF4-FFF2-40B4-BE49-F238E27FC236}">
                <a16:creationId xmlns:a16="http://schemas.microsoft.com/office/drawing/2014/main" xmlns="" id="{A14F6E09-C956-49B3-8E41-DBD053DF768C}"/>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762546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3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8184575" y="1844675"/>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6" name="Content Placeholder 2"/>
          <p:cNvSpPr>
            <a:spLocks noGrp="1"/>
          </p:cNvSpPr>
          <p:nvPr>
            <p:ph sz="quarter" idx="11" hasCustomPrompt="1"/>
          </p:nvPr>
        </p:nvSpPr>
        <p:spPr>
          <a:xfrm>
            <a:off x="4332000" y="1844673"/>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1">
            <a:extLst>
              <a:ext uri="{FF2B5EF4-FFF2-40B4-BE49-F238E27FC236}">
                <a16:creationId xmlns:a16="http://schemas.microsoft.com/office/drawing/2014/main" xmlns="" id="{8E3794F8-471D-4987-945F-3C29BB03AB49}"/>
              </a:ext>
            </a:extLst>
          </p:cNvPr>
          <p:cNvSpPr>
            <a:spLocks noGrp="1"/>
          </p:cNvSpPr>
          <p:nvPr>
            <p:ph sz="quarter" idx="13" hasCustomPrompt="1"/>
          </p:nvPr>
        </p:nvSpPr>
        <p:spPr>
          <a:xfrm>
            <a:off x="479425" y="1844674"/>
            <a:ext cx="3528000"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10" name="Title_SM">
            <a:extLst>
              <a:ext uri="{FF2B5EF4-FFF2-40B4-BE49-F238E27FC236}">
                <a16:creationId xmlns:a16="http://schemas.microsoft.com/office/drawing/2014/main" xmlns="" id="{6B686A21-AA96-4B0A-B7CE-F4C6D5D31B32}"/>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545725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3 narrow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9121776" y="1844674"/>
            <a:ext cx="259079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6240464" y="1844674"/>
            <a:ext cx="2592386"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3359149" y="1844674"/>
            <a:ext cx="2592389"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xmlns="" id="{7EEF5633-BC13-4AEA-AEF5-CE2675504D30}"/>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8960687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4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1844674"/>
            <a:ext cx="2592388" cy="4392614"/>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6" name="Content Placeholder 2"/>
          <p:cNvSpPr>
            <a:spLocks noGrp="1"/>
          </p:cNvSpPr>
          <p:nvPr>
            <p:ph sz="quarter" idx="11" hasCustomPrompt="1"/>
          </p:nvPr>
        </p:nvSpPr>
        <p:spPr>
          <a:xfrm>
            <a:off x="3359149" y="1844674"/>
            <a:ext cx="2592389" cy="4392613"/>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4" name="Content Placeholder 1"/>
          <p:cNvSpPr>
            <a:spLocks noGrp="1"/>
          </p:cNvSpPr>
          <p:nvPr>
            <p:ph sz="quarter" idx="10" hasCustomPrompt="1"/>
          </p:nvPr>
        </p:nvSpPr>
        <p:spPr>
          <a:xfrm>
            <a:off x="479425" y="1844674"/>
            <a:ext cx="2592388" cy="4392613"/>
          </a:xfrm>
          <a:prstGeom prst="rect">
            <a:avLst/>
          </a:prstGeom>
        </p:spPr>
        <p:txBody>
          <a:bodyPr/>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9" name="Content Placeholder 3"/>
          <p:cNvSpPr>
            <a:spLocks noGrp="1"/>
          </p:cNvSpPr>
          <p:nvPr>
            <p:ph sz="quarter" idx="13" hasCustomPrompt="1"/>
          </p:nvPr>
        </p:nvSpPr>
        <p:spPr>
          <a:xfrm>
            <a:off x="9120188" y="1844674"/>
            <a:ext cx="2592387" cy="4392613"/>
          </a:xfrm>
          <a:prstGeom prst="rect">
            <a:avLst/>
          </a:prstGeom>
        </p:spPr>
        <p:txBody>
          <a:bodyPr/>
          <a:lstStyle>
            <a:lvl1pPr>
              <a:defRPr/>
            </a:lvl1pPr>
            <a:lvl2pPr>
              <a:defRPr/>
            </a:lvl2pPr>
            <a:lvl3pPr>
              <a:defRPr/>
            </a:lvl3pPr>
            <a:lvl4pPr>
              <a:defRPr/>
            </a:lvl4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p:txBody>
      </p:sp>
      <p:sp>
        <p:nvSpPr>
          <p:cNvPr id="7" name="Title_SM">
            <a:extLst>
              <a:ext uri="{FF2B5EF4-FFF2-40B4-BE49-F238E27FC236}">
                <a16:creationId xmlns:a16="http://schemas.microsoft.com/office/drawing/2014/main" xmlns="" id="{F4D71A67-F349-4E68-B7B8-D53CE323A764}"/>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275899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reamble and 3 column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4149724"/>
            <a:ext cx="2592388"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3359150" y="4149725"/>
            <a:ext cx="2592388" cy="2087562"/>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479425" y="1844675"/>
            <a:ext cx="2592388" cy="4392612"/>
          </a:xfrm>
          <a:prstGeom prst="rect">
            <a:avLst/>
          </a:prstGeom>
        </p:spPr>
        <p:txBody>
          <a:bodyPr/>
          <a:lstStyle>
            <a:lvl1pPr marL="0" indent="0">
              <a:buFont typeface="Ericsson Hilda Light" panose="020B0604020202020204" pitchFamily="34" charset="0"/>
              <a:buNone/>
              <a:defRPr sz="2500" b="0" i="0">
                <a:latin typeface="Arial" panose="020B0604020202020204" pitchFamily="34" charset="0"/>
                <a:cs typeface="Arial" panose="020B0604020202020204" pitchFamily="34" charset="0"/>
              </a:defRPr>
            </a:lvl1pPr>
            <a:lvl2pPr marL="0" indent="0">
              <a:buFont typeface="Ericsson Hilda Light" panose="020B0604020202020204" pitchFamily="34" charset="0"/>
              <a:buNone/>
              <a:defRPr sz="2500">
                <a:latin typeface="+mj-lt"/>
              </a:defRPr>
            </a:lvl2pPr>
            <a:lvl3pPr marL="342900" indent="0">
              <a:buFont typeface="Ericsson Hilda Light" panose="020B0604020202020204" pitchFamily="34" charset="0"/>
              <a:buNone/>
              <a:defRPr sz="2500">
                <a:latin typeface="+mj-lt"/>
              </a:defRPr>
            </a:lvl3pPr>
            <a:lvl4pPr marL="685800" indent="0">
              <a:buFont typeface="Ericsson Hilda Light" panose="020B0604020202020204" pitchFamily="34" charset="0"/>
              <a:buNone/>
              <a:defRPr sz="2500">
                <a:latin typeface="+mj-lt"/>
              </a:defRPr>
            </a:lvl4pPr>
            <a:lvl5pPr marL="1028700" indent="0">
              <a:buFont typeface="Ericsson Hilda Light" panose="020B0604020202020204" pitchFamily="34" charset="0"/>
              <a:buNone/>
              <a:defRPr sz="2500">
                <a:latin typeface="+mj-lt"/>
              </a:defRPr>
            </a:lvl5pPr>
          </a:lstStyle>
          <a:p>
            <a:pPr lvl="0"/>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Preamble text, </a:t>
            </a:r>
            <a:r>
              <a:rPr lang="en-US" dirty="0"/>
              <a:t>Arial </a:t>
            </a:r>
            <a:r>
              <a:rPr kumimoji="0" lang="en-US" sz="2500" b="0" i="0" u="none" strike="noStrike" kern="1200" cap="none" spc="0" normalizeH="0" baseline="0" noProof="0" dirty="0">
                <a:ln>
                  <a:noFill/>
                </a:ln>
                <a:solidFill>
                  <a:srgbClr val="181818"/>
                </a:solidFill>
                <a:effectLst/>
                <a:uLnTx/>
                <a:uFillTx/>
                <a:ea typeface="+mn-ea"/>
                <a:cs typeface="Ericsson Hilda Light" panose="020B0604020202020204" pitchFamily="34" charset="0"/>
              </a:rPr>
              <a:t>25pt, Black</a:t>
            </a:r>
            <a:endParaRPr lang="en-US" dirty="0"/>
          </a:p>
        </p:txBody>
      </p:sp>
      <p:sp>
        <p:nvSpPr>
          <p:cNvPr id="9" name="Content Placeholder 3"/>
          <p:cNvSpPr>
            <a:spLocks noGrp="1"/>
          </p:cNvSpPr>
          <p:nvPr>
            <p:ph sz="quarter" idx="13" hasCustomPrompt="1"/>
          </p:nvPr>
        </p:nvSpPr>
        <p:spPr>
          <a:xfrm>
            <a:off x="9120188" y="4149724"/>
            <a:ext cx="2592387" cy="2087563"/>
          </a:xfrm>
          <a:prstGeom prst="rect">
            <a:avLst/>
          </a:prstGeom>
        </p:spPr>
        <p:txBody>
          <a:bodyPr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xmlns="" id="{CD0BB64A-768A-4118-B3E5-52B98C693831}"/>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1509090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age w. Dark Photo">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xmlns="" id="{FAD780AD-21B6-4312-96C4-9E36B1648871}"/>
              </a:ext>
            </a:extLst>
          </p:cNvPr>
          <p:cNvSpPr>
            <a:spLocks noGrp="1"/>
          </p:cNvSpPr>
          <p:nvPr>
            <p:ph type="pic" sz="quarter" idx="13" hasCustomPrompt="1"/>
          </p:nvPr>
        </p:nvSpPr>
        <p:spPr>
          <a:xfrm>
            <a:off x="1" y="0"/>
            <a:ext cx="12192000" cy="6858000"/>
          </a:xfrm>
          <a:prstGeom prst="rect">
            <a:avLst/>
          </a:prstGeom>
          <a:solidFill>
            <a:schemeClr val="tx1"/>
          </a:solidFill>
        </p:spPr>
        <p:txBody>
          <a:bodyPr anchor="ctr"/>
          <a:lstStyle>
            <a:lvl1pPr marL="0" indent="0" algn="ctr">
              <a:buNone/>
              <a:defRPr>
                <a:solidFill>
                  <a:schemeClr val="bg1"/>
                </a:solidFill>
              </a:defRPr>
            </a:lvl1pPr>
          </a:lstStyle>
          <a:p>
            <a:r>
              <a:rPr lang="en-US" dirty="0"/>
              <a:t>                                                                         Click icon to add a dark  image</a:t>
            </a:r>
          </a:p>
        </p:txBody>
      </p:sp>
      <p:sp>
        <p:nvSpPr>
          <p:cNvPr id="22531" name="Title_TM"/>
          <p:cNvSpPr>
            <a:spLocks noGrp="1" noChangeArrowheads="1"/>
          </p:cNvSpPr>
          <p:nvPr>
            <p:ph type="ctrTitle" hasCustomPrompt="1"/>
          </p:nvPr>
        </p:nvSpPr>
        <p:spPr>
          <a:xfrm>
            <a:off x="479425" y="476250"/>
            <a:ext cx="8353426" cy="2330958"/>
          </a:xfrm>
        </p:spPr>
        <p:txBody>
          <a:bodyPr/>
          <a:lstStyle>
            <a:lvl1pPr>
              <a:lnSpc>
                <a:spcPct val="85000"/>
              </a:lnSpc>
              <a:defRPr sz="6000" b="0" i="0" kern="1400" spc="-160" baseline="0">
                <a:solidFill>
                  <a:schemeClr val="bg1"/>
                </a:solidFill>
                <a:latin typeface="Arial" panose="020B0604020202020204" pitchFamily="34" charset="0"/>
              </a:defRPr>
            </a:lvl1pPr>
          </a:lstStyle>
          <a:p>
            <a:r>
              <a:rPr lang="en-US" dirty="0"/>
              <a:t>Presentation title,</a:t>
            </a:r>
            <a:br>
              <a:rPr lang="en-US" dirty="0"/>
            </a:br>
            <a:r>
              <a:rPr lang="en-US" dirty="0"/>
              <a:t>Arial 60pt,</a:t>
            </a:r>
            <a:br>
              <a:rPr lang="en-US" dirty="0"/>
            </a:br>
            <a:r>
              <a:rPr lang="en-US" dirty="0"/>
              <a:t>White,</a:t>
            </a:r>
            <a:br>
              <a:rPr lang="en-US" dirty="0"/>
            </a:br>
            <a:r>
              <a:rPr lang="en-US" dirty="0"/>
              <a:t>max 4-lines</a:t>
            </a:r>
          </a:p>
        </p:txBody>
      </p:sp>
      <p:sp>
        <p:nvSpPr>
          <p:cNvPr id="22530" name="SubTitle_TM"/>
          <p:cNvSpPr>
            <a:spLocks noGrp="1" noChangeArrowheads="1"/>
          </p:cNvSpPr>
          <p:nvPr>
            <p:ph type="subTitle" idx="1" hasCustomPrompt="1"/>
          </p:nvPr>
        </p:nvSpPr>
        <p:spPr>
          <a:xfrm>
            <a:off x="479425" y="4149725"/>
            <a:ext cx="5472114" cy="2087563"/>
          </a:xfrm>
          <a:prstGeom prst="rect">
            <a:avLst/>
          </a:prstGeom>
        </p:spPr>
        <p:txBody>
          <a:bodyPr lIns="72000" anchor="t"/>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Presentation description/subtitle</a:t>
            </a:r>
            <a:br>
              <a:rPr lang="en-US" dirty="0"/>
            </a:br>
            <a:r>
              <a:rPr lang="en-US" dirty="0"/>
              <a:t>Arial 20pt</a:t>
            </a:r>
          </a:p>
        </p:txBody>
      </p:sp>
      <p:pic>
        <p:nvPicPr>
          <p:cNvPr id="10" name="Graphic 9">
            <a:extLst>
              <a:ext uri="{FF2B5EF4-FFF2-40B4-BE49-F238E27FC236}">
                <a16:creationId xmlns:a16="http://schemas.microsoft.com/office/drawing/2014/main" xmlns="" id="{E29FEEAB-1C1F-4153-BC50-6FCDEAC19C8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87410" y="476250"/>
            <a:ext cx="261523" cy="261523"/>
          </a:xfrm>
          <a:prstGeom prst="rect">
            <a:avLst/>
          </a:prstGeom>
        </p:spPr>
      </p:pic>
      <p:sp>
        <p:nvSpPr>
          <p:cNvPr id="12" name="Content Placeholder 2">
            <a:extLst>
              <a:ext uri="{FF2B5EF4-FFF2-40B4-BE49-F238E27FC236}">
                <a16:creationId xmlns:a16="http://schemas.microsoft.com/office/drawing/2014/main" xmlns="" id="{F07E157B-BEEC-4D45-8468-2CC0AC0E9BEC}"/>
              </a:ext>
            </a:extLst>
          </p:cNvPr>
          <p:cNvSpPr>
            <a:spLocks noGrp="1"/>
          </p:cNvSpPr>
          <p:nvPr>
            <p:ph sz="quarter" idx="10" hasCustomPrompt="1"/>
          </p:nvPr>
        </p:nvSpPr>
        <p:spPr>
          <a:xfrm>
            <a:off x="482548" y="6237288"/>
            <a:ext cx="1910479" cy="287336"/>
          </a:xfrm>
          <a:prstGeom prst="rect">
            <a:avLst/>
          </a:prstGeom>
        </p:spPr>
        <p:txBody>
          <a:bodyPr wrap="none" anchor="b"/>
          <a:lstStyle>
            <a:lvl1pPr marL="0" indent="0" algn="l">
              <a:buNone/>
              <a:defRPr sz="1200" b="0" i="0">
                <a:solidFill>
                  <a:schemeClr val="bg1"/>
                </a:solidFill>
                <a:latin typeface="Arial" panose="020B0604020202020204" pitchFamily="34" charset="0"/>
              </a:defRPr>
            </a:lvl1pPr>
          </a:lstStyle>
          <a:p>
            <a:r>
              <a:rPr lang="en-US" dirty="0"/>
              <a:t>Speaker name</a:t>
            </a:r>
          </a:p>
        </p:txBody>
      </p:sp>
      <p:sp>
        <p:nvSpPr>
          <p:cNvPr id="14" name="Content Placeholder 11">
            <a:extLst>
              <a:ext uri="{FF2B5EF4-FFF2-40B4-BE49-F238E27FC236}">
                <a16:creationId xmlns:a16="http://schemas.microsoft.com/office/drawing/2014/main" xmlns="" id="{DD1A61A1-3C26-CC4B-91B3-A51D0008451E}"/>
              </a:ext>
            </a:extLst>
          </p:cNvPr>
          <p:cNvSpPr>
            <a:spLocks noGrp="1"/>
          </p:cNvSpPr>
          <p:nvPr>
            <p:ph sz="quarter" idx="11" hasCustomPrompt="1"/>
          </p:nvPr>
        </p:nvSpPr>
        <p:spPr>
          <a:xfrm>
            <a:off x="2471685" y="6237287"/>
            <a:ext cx="2515041" cy="287337"/>
          </a:xfrm>
          <a:prstGeom prst="rect">
            <a:avLst/>
          </a:prstGeom>
          <a:noFill/>
          <a:ln w="9525">
            <a:noFill/>
            <a:miter lim="800000"/>
            <a:headEnd/>
            <a:tailEnd/>
          </a:ln>
        </p:spPr>
        <p:txBody>
          <a:bodyPr tIns="0" rIns="0" anchor="b"/>
          <a:lstStyle>
            <a:lvl1pPr marL="0" indent="0" algn="ctr">
              <a:buNone/>
              <a:defRPr lang="en-US" sz="1200" b="0" i="0" dirty="0">
                <a:solidFill>
                  <a:schemeClr val="bg1"/>
                </a:solidFill>
                <a:latin typeface="Arial" panose="020B0604020202020204" pitchFamily="34" charset="0"/>
              </a:defRPr>
            </a:lvl1pPr>
          </a:lstStyle>
          <a:p>
            <a:r>
              <a:rPr lang="en-US" dirty="0"/>
              <a:t>Organization</a:t>
            </a:r>
          </a:p>
        </p:txBody>
      </p:sp>
      <p:sp>
        <p:nvSpPr>
          <p:cNvPr id="15" name="Content Placeholder 11">
            <a:extLst>
              <a:ext uri="{FF2B5EF4-FFF2-40B4-BE49-F238E27FC236}">
                <a16:creationId xmlns:a16="http://schemas.microsoft.com/office/drawing/2014/main" xmlns="" id="{14C28319-12A9-E04B-B458-DCF9D0EA88F5}"/>
              </a:ext>
            </a:extLst>
          </p:cNvPr>
          <p:cNvSpPr>
            <a:spLocks noGrp="1"/>
          </p:cNvSpPr>
          <p:nvPr>
            <p:ph sz="quarter" idx="12" hasCustomPrompt="1"/>
          </p:nvPr>
        </p:nvSpPr>
        <p:spPr>
          <a:xfrm>
            <a:off x="5054036" y="6237287"/>
            <a:ext cx="897503" cy="287337"/>
          </a:xfrm>
          <a:prstGeom prst="rect">
            <a:avLst/>
          </a:prstGeom>
          <a:noFill/>
          <a:ln w="9525">
            <a:noFill/>
            <a:miter lim="800000"/>
            <a:headEnd/>
            <a:tailEnd/>
          </a:ln>
        </p:spPr>
        <p:txBody>
          <a:bodyPr wrap="none" tIns="0" rIns="0" anchor="b"/>
          <a:lstStyle>
            <a:lvl1pPr marL="0" indent="0" algn="r">
              <a:buNone/>
              <a:defRPr lang="en-US" sz="1200" b="0" i="0" dirty="0">
                <a:solidFill>
                  <a:schemeClr val="bg1"/>
                </a:solidFill>
                <a:latin typeface="Arial" panose="020B0604020202020204" pitchFamily="34" charset="0"/>
              </a:defRPr>
            </a:lvl1pPr>
          </a:lstStyle>
          <a:p>
            <a:pPr lvl="0"/>
            <a:r>
              <a:rPr lang="en-US" dirty="0"/>
              <a:t>YYYY-MM-DD</a:t>
            </a:r>
          </a:p>
        </p:txBody>
      </p:sp>
      <p:sp>
        <p:nvSpPr>
          <p:cNvPr id="13" name="Content Placeholder 5">
            <a:extLst>
              <a:ext uri="{FF2B5EF4-FFF2-40B4-BE49-F238E27FC236}">
                <a16:creationId xmlns:a16="http://schemas.microsoft.com/office/drawing/2014/main" xmlns="" id="{FE905F2F-26B8-490E-95C3-43EDC9B330CE}"/>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787326472"/>
      </p:ext>
    </p:extLst>
  </p:cSld>
  <p:clrMapOvr>
    <a:masterClrMapping/>
  </p:clrMapOvr>
  <p:hf sldNum="0" hdr="0" ftr="0"/>
  <p:extLst mod="1">
    <p:ext uri="{DCECCB84-F9BA-43D5-87BE-67443E8EF086}">
      <p15:sldGuideLst xmlns:p15="http://schemas.microsoft.com/office/powerpoint/2012/main" xmlns=""/>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4 columns with visuals">
    <p:spTree>
      <p:nvGrpSpPr>
        <p:cNvPr id="1" name=""/>
        <p:cNvGrpSpPr/>
        <p:nvPr/>
      </p:nvGrpSpPr>
      <p:grpSpPr>
        <a:xfrm>
          <a:off x="0" y="0"/>
          <a:ext cx="0" cy="0"/>
          <a:chOff x="0" y="0"/>
          <a:chExt cx="0" cy="0"/>
        </a:xfrm>
      </p:grpSpPr>
      <p:sp>
        <p:nvSpPr>
          <p:cNvPr id="8" name="Content Placeholder 3"/>
          <p:cNvSpPr>
            <a:spLocks noGrp="1"/>
          </p:cNvSpPr>
          <p:nvPr>
            <p:ph sz="quarter" idx="12" hasCustomPrompt="1"/>
          </p:nvPr>
        </p:nvSpPr>
        <p:spPr>
          <a:xfrm>
            <a:off x="6240463"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6" name="Content Placeholder 2"/>
          <p:cNvSpPr>
            <a:spLocks noGrp="1"/>
          </p:cNvSpPr>
          <p:nvPr>
            <p:ph sz="quarter" idx="11" hasCustomPrompt="1"/>
          </p:nvPr>
        </p:nvSpPr>
        <p:spPr>
          <a:xfrm>
            <a:off x="3359149"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1"/>
          <p:cNvSpPr>
            <a:spLocks noGrp="1"/>
          </p:cNvSpPr>
          <p:nvPr>
            <p:ph sz="quarter" idx="10" hasCustomPrompt="1"/>
          </p:nvPr>
        </p:nvSpPr>
        <p:spPr>
          <a:xfrm>
            <a:off x="479425" y="4149724"/>
            <a:ext cx="2592388"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9" name="Content Placeholder 3"/>
          <p:cNvSpPr>
            <a:spLocks noGrp="1"/>
          </p:cNvSpPr>
          <p:nvPr>
            <p:ph sz="quarter" idx="13" hasCustomPrompt="1"/>
          </p:nvPr>
        </p:nvSpPr>
        <p:spPr>
          <a:xfrm>
            <a:off x="9121776" y="4149724"/>
            <a:ext cx="259079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7" name="Title_SM">
            <a:extLst>
              <a:ext uri="{FF2B5EF4-FFF2-40B4-BE49-F238E27FC236}">
                <a16:creationId xmlns:a16="http://schemas.microsoft.com/office/drawing/2014/main" xmlns="" id="{F83268EB-5955-4A3F-8B85-E7C084E6FAF5}"/>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31006958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6" name="Content Placeholder 4"/>
          <p:cNvSpPr>
            <a:spLocks noGrp="1"/>
          </p:cNvSpPr>
          <p:nvPr>
            <p:ph sz="quarter" idx="4" hasCustomPrompt="1"/>
          </p:nvPr>
        </p:nvSpPr>
        <p:spPr>
          <a:xfrm>
            <a:off x="6240462" y="4149724"/>
            <a:ext cx="5472113" cy="2087564"/>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4" name="Content Placeholder 2"/>
          <p:cNvSpPr>
            <a:spLocks noGrp="1"/>
          </p:cNvSpPr>
          <p:nvPr>
            <p:ph sz="quarter" idx="2" hasCustomPrompt="1"/>
          </p:nvPr>
        </p:nvSpPr>
        <p:spPr>
          <a:xfrm>
            <a:off x="6240462"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3" name="Content Placeholder 1"/>
          <p:cNvSpPr>
            <a:spLocks noGrp="1"/>
          </p:cNvSpPr>
          <p:nvPr>
            <p:ph sz="quarter" idx="1" hasCustomPrompt="1"/>
          </p:nvPr>
        </p:nvSpPr>
        <p:spPr>
          <a:xfrm>
            <a:off x="479425" y="1844674"/>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7" name="Content Placeholder 1">
            <a:extLst>
              <a:ext uri="{FF2B5EF4-FFF2-40B4-BE49-F238E27FC236}">
                <a16:creationId xmlns:a16="http://schemas.microsoft.com/office/drawing/2014/main" xmlns="" id="{5BD2C41D-0700-4885-AB77-25AFFE4E1FDA}"/>
              </a:ext>
            </a:extLst>
          </p:cNvPr>
          <p:cNvSpPr>
            <a:spLocks noGrp="1"/>
          </p:cNvSpPr>
          <p:nvPr>
            <p:ph sz="quarter" idx="10" hasCustomPrompt="1"/>
          </p:nvPr>
        </p:nvSpPr>
        <p:spPr>
          <a:xfrm>
            <a:off x="479425" y="4149725"/>
            <a:ext cx="5472113" cy="2089151"/>
          </a:xfrm>
          <a:prstGeom prst="rect">
            <a:avLst/>
          </a:prstGeom>
        </p:spPr>
        <p:txBody>
          <a:bodyPr lIns="72000" tIns="36000"/>
          <a:lstStyle>
            <a:lvl1pPr>
              <a:defRPr/>
            </a:lvl1pPr>
            <a:lvl2pPr>
              <a:defRPr/>
            </a:lvl2pPr>
            <a:lvl3pPr>
              <a:defRPr/>
            </a:lvl3pPr>
            <a:lvl4pPr>
              <a:defRPr/>
            </a:lvl4pPr>
            <a:lvl5pPr>
              <a:defRPr/>
            </a:lvl5p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p:txBody>
      </p:sp>
      <p:sp>
        <p:nvSpPr>
          <p:cNvPr id="9" name="Title_SM">
            <a:extLst>
              <a:ext uri="{FF2B5EF4-FFF2-40B4-BE49-F238E27FC236}">
                <a16:creationId xmlns:a16="http://schemas.microsoft.com/office/drawing/2014/main" xmlns="" id="{2C948968-FB06-45CC-8259-6BDE4430EACB}"/>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Tree>
    <p:extLst>
      <p:ext uri="{BB962C8B-B14F-4D97-AF65-F5344CB8AC3E}">
        <p14:creationId xmlns:p14="http://schemas.microsoft.com/office/powerpoint/2010/main" val="2548612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8 Content">
    <p:spTree>
      <p:nvGrpSpPr>
        <p:cNvPr id="1" name=""/>
        <p:cNvGrpSpPr/>
        <p:nvPr/>
      </p:nvGrpSpPr>
      <p:grpSpPr>
        <a:xfrm>
          <a:off x="0" y="0"/>
          <a:ext cx="0" cy="0"/>
          <a:chOff x="0" y="0"/>
          <a:chExt cx="0" cy="0"/>
        </a:xfrm>
      </p:grpSpPr>
      <p:sp>
        <p:nvSpPr>
          <p:cNvPr id="6" name="Content Placeholder 4"/>
          <p:cNvSpPr>
            <a:spLocks noGrp="1"/>
          </p:cNvSpPr>
          <p:nvPr>
            <p:ph sz="quarter" idx="4" hasCustomPrompt="1"/>
          </p:nvPr>
        </p:nvSpPr>
        <p:spPr>
          <a:xfrm>
            <a:off x="6240463" y="4150995"/>
            <a:ext cx="2592387" cy="2086292"/>
          </a:xfrm>
          <a:prstGeom prst="rect">
            <a:avLst/>
          </a:prstGeom>
        </p:spPr>
        <p:txBody>
          <a:bodyPr lIns="72000" tIns="36000"/>
          <a:lstStyle>
            <a:lvl1pPr>
              <a:defRPr sz="2000"/>
            </a:lvl1pPr>
            <a:lvl2pPr>
              <a:defRPr sz="2000"/>
            </a:lvl2pPr>
            <a:lvl3pPr>
              <a:defRPr sz="2000"/>
            </a:lvl3pPr>
            <a:lvl4pPr>
              <a:defRPr sz="2000"/>
            </a:lvl4pPr>
            <a:lvl5pPr marL="1028700" indent="0">
              <a:buNone/>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5" name="Content Placeholder 3"/>
          <p:cNvSpPr>
            <a:spLocks noGrp="1"/>
          </p:cNvSpPr>
          <p:nvPr>
            <p:ph sz="quarter" idx="3" hasCustomPrompt="1"/>
          </p:nvPr>
        </p:nvSpPr>
        <p:spPr>
          <a:xfrm>
            <a:off x="479424" y="4149724"/>
            <a:ext cx="2592389"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4" name="Content Placeholder 2"/>
          <p:cNvSpPr>
            <a:spLocks noGrp="1"/>
          </p:cNvSpPr>
          <p:nvPr>
            <p:ph sz="quarter" idx="2" hasCustomPrompt="1"/>
          </p:nvPr>
        </p:nvSpPr>
        <p:spPr>
          <a:xfrm>
            <a:off x="6240463" y="1844675"/>
            <a:ext cx="2592387"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3" name="Content Placeholder 1"/>
          <p:cNvSpPr>
            <a:spLocks noGrp="1"/>
          </p:cNvSpPr>
          <p:nvPr>
            <p:ph sz="quarter" idx="1" hasCustomPrompt="1"/>
          </p:nvPr>
        </p:nvSpPr>
        <p:spPr>
          <a:xfrm>
            <a:off x="479424" y="1844675"/>
            <a:ext cx="2592389"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8" name="Content Placeholder 3"/>
          <p:cNvSpPr>
            <a:spLocks noGrp="1"/>
          </p:cNvSpPr>
          <p:nvPr>
            <p:ph sz="quarter" idx="10" hasCustomPrompt="1"/>
          </p:nvPr>
        </p:nvSpPr>
        <p:spPr>
          <a:xfrm>
            <a:off x="3359151" y="4149724"/>
            <a:ext cx="2592387" cy="2087563"/>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9" name="Content Placeholder 1"/>
          <p:cNvSpPr>
            <a:spLocks noGrp="1"/>
          </p:cNvSpPr>
          <p:nvPr>
            <p:ph sz="quarter" idx="11" hasCustomPrompt="1"/>
          </p:nvPr>
        </p:nvSpPr>
        <p:spPr>
          <a:xfrm>
            <a:off x="3359151" y="1844675"/>
            <a:ext cx="2592388" cy="2089150"/>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0" name="Content Placeholder 4"/>
          <p:cNvSpPr>
            <a:spLocks noGrp="1"/>
          </p:cNvSpPr>
          <p:nvPr>
            <p:ph sz="quarter" idx="12" hasCustomPrompt="1"/>
          </p:nvPr>
        </p:nvSpPr>
        <p:spPr>
          <a:xfrm>
            <a:off x="9120188" y="4149725"/>
            <a:ext cx="2592387" cy="2087562"/>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1" name="Content Placeholder 2"/>
          <p:cNvSpPr>
            <a:spLocks noGrp="1"/>
          </p:cNvSpPr>
          <p:nvPr>
            <p:ph sz="quarter" idx="13" hasCustomPrompt="1"/>
          </p:nvPr>
        </p:nvSpPr>
        <p:spPr>
          <a:xfrm>
            <a:off x="9120188" y="1844674"/>
            <a:ext cx="2592387" cy="2089151"/>
          </a:xfrm>
          <a:prstGeom prst="rect">
            <a:avLst/>
          </a:prstGeom>
        </p:spPr>
        <p:txBody>
          <a:bodyPr lIns="72000" tIns="36000"/>
          <a:lstStyle>
            <a:lvl1pPr>
              <a:defRPr sz="2000"/>
            </a:lvl1pPr>
            <a:lvl2pPr>
              <a:defRPr sz="2000"/>
            </a:lvl2pPr>
            <a:lvl3pPr>
              <a:defRPr sz="2000"/>
            </a:lvl3pPr>
            <a:lvl4pPr>
              <a:defRPr sz="2000"/>
            </a:lvl4pPr>
            <a:lvl5pPr>
              <a:defRPr sz="2000"/>
            </a:lvl5pPr>
          </a:lstStyle>
          <a:p>
            <a:pPr lvl="0"/>
            <a:r>
              <a:rPr lang="en-US" dirty="0"/>
              <a:t>For heading, use Arial in bold. For copy and bullets, use Arial Regular.</a:t>
            </a:r>
          </a:p>
          <a:p>
            <a:pPr lvl="0"/>
            <a:r>
              <a:rPr lang="en-US" dirty="0"/>
              <a:t>First level</a:t>
            </a:r>
          </a:p>
          <a:p>
            <a:pPr lvl="1"/>
            <a:r>
              <a:rPr lang="en-US" dirty="0"/>
              <a:t>Second level</a:t>
            </a:r>
          </a:p>
        </p:txBody>
      </p:sp>
      <p:sp>
        <p:nvSpPr>
          <p:cNvPr id="13" name="Title_SM">
            <a:extLst>
              <a:ext uri="{FF2B5EF4-FFF2-40B4-BE49-F238E27FC236}">
                <a16:creationId xmlns:a16="http://schemas.microsoft.com/office/drawing/2014/main" xmlns="" id="{99858DC4-E787-41D2-A613-961D60F89117}"/>
              </a:ext>
            </a:extLst>
          </p:cNvPr>
          <p:cNvSpPr>
            <a:spLocks noGrp="1" noChangeArrowheads="1"/>
          </p:cNvSpPr>
          <p:nvPr>
            <p:ph type="title" hasCustomPrompt="1"/>
          </p:nvPr>
        </p:nvSpPr>
        <p:spPr bwMode="auto">
          <a:xfrm>
            <a:off x="479425" y="476250"/>
            <a:ext cx="8353426"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lvl1pPr>
              <a:defRPr/>
            </a:lvl1pPr>
          </a:lstStyle>
          <a:p>
            <a:pPr lvl="0"/>
            <a:r>
              <a:rPr lang="en-US" dirty="0"/>
              <a:t>Slide title, Arial 40pt, Black, </a:t>
            </a:r>
            <a:br>
              <a:rPr lang="en-US" dirty="0"/>
            </a:br>
            <a:r>
              <a:rPr lang="en-US" dirty="0"/>
              <a:t>max 2-lines</a:t>
            </a:r>
          </a:p>
        </p:txBody>
      </p:sp>
      <p:sp>
        <p:nvSpPr>
          <p:cNvPr id="2" name="TextBox 1">
            <a:extLst>
              <a:ext uri="{FF2B5EF4-FFF2-40B4-BE49-F238E27FC236}">
                <a16:creationId xmlns:a16="http://schemas.microsoft.com/office/drawing/2014/main" xmlns="" id="{F4E62EC5-2B81-704E-98BB-B10BA71BB297}"/>
              </a:ext>
            </a:extLst>
          </p:cNvPr>
          <p:cNvSpPr txBox="1"/>
          <p:nvPr userDrawn="1"/>
        </p:nvSpPr>
        <p:spPr bwMode="auto">
          <a:xfrm>
            <a:off x="1353787" y="6543304"/>
            <a:ext cx="0" cy="0"/>
          </a:xfrm>
          <a:prstGeom prst="rect">
            <a:avLst/>
          </a:prstGeom>
          <a:noFill/>
          <a:ln w="12700">
            <a:noFill/>
            <a:miter lim="800000"/>
            <a:headEnd/>
            <a:tailEnd/>
          </a:ln>
        </p:spPr>
        <p:txBody>
          <a:bodyPr vert="horz" wrap="none" lIns="72000" tIns="36000" rIns="73152" bIns="36576" numCol="1" rtlCol="0" anchor="t" anchorCtr="0" compatLnSpc="1">
            <a:prstTxWarp prst="textNoShape">
              <a:avLst/>
            </a:prstTxWarp>
            <a:noAutofit/>
          </a:bodyPr>
          <a:lstStyle/>
          <a:p>
            <a:pPr marL="344488" indent="-344488" algn="l">
              <a:buClr>
                <a:schemeClr val="tx1"/>
              </a:buClr>
              <a:buFont typeface="Ericsson Hilda Light" panose="00000400000000000000" pitchFamily="2" charset="0"/>
              <a:buChar char="—"/>
            </a:pPr>
            <a:endParaRPr lang="hu-HU" sz="2000" dirty="0" err="1">
              <a:latin typeface="Arial" panose="020B0604020202020204" pitchFamily="34" charset="0"/>
            </a:endParaRPr>
          </a:p>
        </p:txBody>
      </p:sp>
    </p:spTree>
    <p:extLst>
      <p:ext uri="{BB962C8B-B14F-4D97-AF65-F5344CB8AC3E}">
        <p14:creationId xmlns:p14="http://schemas.microsoft.com/office/powerpoint/2010/main" val="143698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lack logo end slide">
    <p:spTree>
      <p:nvGrpSpPr>
        <p:cNvPr id="1" name=""/>
        <p:cNvGrpSpPr/>
        <p:nvPr/>
      </p:nvGrpSpPr>
      <p:grpSpPr>
        <a:xfrm>
          <a:off x="0" y="0"/>
          <a:ext cx="0" cy="0"/>
          <a:chOff x="0" y="0"/>
          <a:chExt cx="0" cy="0"/>
        </a:xfrm>
      </p:grpSpPr>
      <p:sp>
        <p:nvSpPr>
          <p:cNvPr id="9" name="SubTitle_TM">
            <a:extLst>
              <a:ext uri="{FF2B5EF4-FFF2-40B4-BE49-F238E27FC236}">
                <a16:creationId xmlns:a16="http://schemas.microsoft.com/office/drawing/2014/main" xmlns="" id="{B200748E-0B61-48E1-8B47-504C30250995}"/>
              </a:ext>
            </a:extLst>
          </p:cNvPr>
          <p:cNvSpPr>
            <a:spLocks noGrp="1" noChangeArrowheads="1"/>
          </p:cNvSpPr>
          <p:nvPr>
            <p:ph type="subTitle" idx="1" hasCustomPrompt="1"/>
          </p:nvPr>
        </p:nvSpPr>
        <p:spPr>
          <a:xfrm>
            <a:off x="3071813" y="4153259"/>
            <a:ext cx="6048375" cy="347472"/>
          </a:xfrm>
          <a:prstGeom prst="rect">
            <a:avLst/>
          </a:prstGeom>
        </p:spPr>
        <p:txBody>
          <a:bodyPr rIns="0" anchor="ctr"/>
          <a:lstStyle>
            <a:lvl1pPr marL="0" indent="0" algn="ctr">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ericsson.com/related-</a:t>
            </a:r>
            <a:r>
              <a:rPr lang="en-US" dirty="0" err="1"/>
              <a:t>url</a:t>
            </a:r>
            <a:endParaRPr lang="en-US" dirty="0"/>
          </a:p>
        </p:txBody>
      </p:sp>
      <p:pic>
        <p:nvPicPr>
          <p:cNvPr id="6" name="Graphic 5">
            <a:extLst>
              <a:ext uri="{FF2B5EF4-FFF2-40B4-BE49-F238E27FC236}">
                <a16:creationId xmlns:a16="http://schemas.microsoft.com/office/drawing/2014/main" xmlns="" id="{8979B00C-7C1F-4F17-8D52-31D787A1234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6895" y="2854112"/>
            <a:ext cx="1163145" cy="1163145"/>
          </a:xfrm>
          <a:prstGeom prst="rect">
            <a:avLst/>
          </a:prstGeom>
        </p:spPr>
      </p:pic>
    </p:spTree>
    <p:extLst>
      <p:ext uri="{BB962C8B-B14F-4D97-AF65-F5344CB8AC3E}">
        <p14:creationId xmlns:p14="http://schemas.microsoft.com/office/powerpoint/2010/main" val="5761685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White logo end slide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AEBC62E-40C0-43CF-98DC-55F7A1D1FD31}"/>
              </a:ext>
            </a:extLst>
          </p:cNvPr>
          <p:cNvSpPr/>
          <p:nvPr userDrawn="1"/>
        </p:nvSpPr>
        <p:spPr bwMode="auto">
          <a:xfrm>
            <a:off x="0" y="0"/>
            <a:ext cx="12192000" cy="6858000"/>
          </a:xfrm>
          <a:prstGeom prst="rect">
            <a:avLst/>
          </a:prstGeom>
          <a:solidFill>
            <a:schemeClr val="tx1"/>
          </a:solidFill>
          <a:ln w="127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err="1">
              <a:ln>
                <a:noFill/>
              </a:ln>
              <a:solidFill>
                <a:schemeClr val="bg1"/>
              </a:solidFill>
              <a:effectLst/>
              <a:latin typeface="Arial" panose="020B0604020202020204" pitchFamily="34" charset="0"/>
            </a:endParaRPr>
          </a:p>
        </p:txBody>
      </p:sp>
      <p:sp>
        <p:nvSpPr>
          <p:cNvPr id="9" name="SubTitle_TM">
            <a:extLst>
              <a:ext uri="{FF2B5EF4-FFF2-40B4-BE49-F238E27FC236}">
                <a16:creationId xmlns:a16="http://schemas.microsoft.com/office/drawing/2014/main" xmlns="" id="{B200748E-0B61-48E1-8B47-504C30250995}"/>
              </a:ext>
            </a:extLst>
          </p:cNvPr>
          <p:cNvSpPr>
            <a:spLocks noGrp="1" noChangeArrowheads="1"/>
          </p:cNvSpPr>
          <p:nvPr>
            <p:ph type="subTitle" idx="1" hasCustomPrompt="1"/>
          </p:nvPr>
        </p:nvSpPr>
        <p:spPr>
          <a:xfrm>
            <a:off x="3071813" y="4153259"/>
            <a:ext cx="6048375" cy="347472"/>
          </a:xfrm>
          <a:prstGeom prst="rect">
            <a:avLst/>
          </a:prstGeom>
        </p:spPr>
        <p:txBody>
          <a:bodyPr rIns="0" anchor="ctr"/>
          <a:lstStyle>
            <a:lvl1pPr marL="0" indent="0" algn="ctr">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ericsson.com/related-</a:t>
            </a:r>
            <a:r>
              <a:rPr lang="en-US" dirty="0" err="1"/>
              <a:t>url</a:t>
            </a:r>
            <a:endParaRPr lang="en-US" dirty="0"/>
          </a:p>
        </p:txBody>
      </p:sp>
      <p:pic>
        <p:nvPicPr>
          <p:cNvPr id="4" name="Graphic 3">
            <a:extLst>
              <a:ext uri="{FF2B5EF4-FFF2-40B4-BE49-F238E27FC236}">
                <a16:creationId xmlns:a16="http://schemas.microsoft.com/office/drawing/2014/main" xmlns="" id="{ACE90D21-D589-4F0A-88B0-94229A40F0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508509" y="2842270"/>
            <a:ext cx="1174987" cy="1174987"/>
          </a:xfrm>
          <a:prstGeom prst="rect">
            <a:avLst/>
          </a:prstGeom>
        </p:spPr>
      </p:pic>
    </p:spTree>
    <p:extLst>
      <p:ext uri="{BB962C8B-B14F-4D97-AF65-F5344CB8AC3E}">
        <p14:creationId xmlns:p14="http://schemas.microsoft.com/office/powerpoint/2010/main" val="685361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Embedded characters">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9AF35DD-3E5E-42CB-AFA5-5E09E14F72A4}"/>
              </a:ext>
            </a:extLst>
          </p:cNvPr>
          <p:cNvSpPr txBox="1"/>
          <p:nvPr userDrawn="1"/>
        </p:nvSpPr>
        <p:spPr bwMode="auto">
          <a:xfrm>
            <a:off x="479425" y="142897"/>
            <a:ext cx="11233149" cy="6715103"/>
          </a:xfrm>
          <a:prstGeom prst="rect">
            <a:avLst/>
          </a:prstGeom>
          <a:noFill/>
          <a:ln w="9525">
            <a:noFill/>
            <a:miter lim="800000"/>
            <a:headEnd/>
            <a:tailEnd/>
          </a:ln>
        </p:spPr>
        <p:txBody>
          <a:bodyPr vert="horz" wrap="square" lIns="72000" tIns="36000" rIns="0" bIns="0" numCol="1" rtlCol="0" anchor="t" anchorCtr="0" compatLnSpc="1">
            <a:prstTxWarp prst="textNoShape">
              <a:avLst/>
            </a:prstTxWarp>
            <a:spAutoFit/>
          </a:bodyPr>
          <a:lstStyle/>
          <a:p>
            <a:pPr marL="0" indent="0">
              <a:buClr>
                <a:schemeClr val="tx1"/>
              </a:buClr>
              <a:buFont typeface="Ericsson Hilda Light" panose="00000400000000000000" pitchFamily="2" charset="0"/>
              <a:buNone/>
            </a:pPr>
            <a:r>
              <a:rPr lang="en-US" sz="1400" b="0" i="0" dirty="0">
                <a:solidFill>
                  <a:schemeClr val="tx1"/>
                </a:solidFill>
                <a:latin typeface="Arial" panose="020B0604020202020204" pitchFamily="34" charset="0"/>
              </a:rPr>
              <a:t>This Master Slide is to ensure that all our characters are embedded with the presentation. Should not be used in a presentation.</a:t>
            </a:r>
          </a:p>
          <a:p>
            <a:pPr marL="0" indent="0">
              <a:buClr>
                <a:schemeClr val="tx1"/>
              </a:buClr>
              <a:buFont typeface="Ericsson Hilda Light" panose="00000400000000000000" pitchFamily="2" charset="0"/>
              <a:buNone/>
            </a:pPr>
            <a:endParaRPr lang="en-US" sz="1400" b="0" i="0" dirty="0">
              <a:solidFill>
                <a:schemeClr val="tx1"/>
              </a:solidFill>
              <a:latin typeface="Arial" panose="020B0604020202020204" pitchFamily="34" charset="0"/>
            </a:endParaRPr>
          </a:p>
          <a:p>
            <a:pPr marL="0" indent="0">
              <a:buClr>
                <a:schemeClr val="tx1"/>
              </a:buClr>
              <a:buFont typeface="Ericsson Hilda Light" panose="00000400000000000000" pitchFamily="2" charset="0"/>
              <a:buNone/>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Čč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a:t>
            </a:r>
            <a:r>
              <a:rPr lang="en-US" sz="1400" b="0" i="0" kern="1200" dirty="0">
                <a:solidFill>
                  <a:schemeClr val="tx1"/>
                </a:solidFill>
                <a:latin typeface="Arial" panose="020B0604020202020204" pitchFamily="34" charset="0"/>
                <a:ea typeface="+mn-ea"/>
                <a:cs typeface="+mn-cs"/>
              </a:rPr>
              <a:t>Čč</a:t>
            </a:r>
            <a:r>
              <a:rPr lang="en-US" sz="1400" b="0" i="0" dirty="0">
                <a:solidFill>
                  <a:schemeClr val="tx1"/>
                </a:solidFill>
                <a:latin typeface="Arial" panose="020B0604020202020204" pitchFamily="34" charset="0"/>
              </a:rPr>
              <a:t>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0" i="0" dirty="0">
              <a:solidFill>
                <a:schemeClr val="tx1"/>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0" i="0" dirty="0">
                <a:solidFill>
                  <a:schemeClr val="tx1"/>
                </a:solidFill>
                <a:latin typeface="Arial" panose="020B0604020202020204" pitchFamily="34" charset="0"/>
              </a:rPr>
              <a:t>!"#$%&amp;'()*+,./0123456789:;&lt;=&gt;?@ABCDEFGHIJKLMNOPQRSTUVWXYZ[\]^_`</a:t>
            </a:r>
            <a:r>
              <a:rPr lang="en-US" sz="1400" b="0" i="0" dirty="0" err="1">
                <a:solidFill>
                  <a:schemeClr val="tx1"/>
                </a:solidFill>
                <a:latin typeface="Arial" panose="020B0604020202020204" pitchFamily="34" charset="0"/>
              </a:rPr>
              <a:t>abcdefghijklmnopqrstuvwxyz</a:t>
            </a:r>
            <a:r>
              <a:rPr lang="en-US" sz="1400" b="0" i="0" dirty="0">
                <a:solidFill>
                  <a:schemeClr val="tx1"/>
                </a:solidFill>
                <a:latin typeface="Arial" panose="020B0604020202020204" pitchFamily="34" charset="0"/>
              </a:rPr>
              <a:t>{|}~¡¢£¤¥¦§¨©ª«¬®¯°±²³´¶·¸¹º»¼½ÀÁÂÃÄÅÆÇÈËÌÍÎÏÐÑÒÓÔÕÖ×ØÙÚÛÜÝÞßàáâãäåæçèéêëìíîïðñòóôõö÷øùúûüýþÿĀāĂăąĆćĊċ</a:t>
            </a:r>
            <a:r>
              <a:rPr lang="en-US" sz="1400" b="0" i="0" kern="1200" dirty="0">
                <a:solidFill>
                  <a:schemeClr val="tx1"/>
                </a:solidFill>
                <a:latin typeface="Arial" panose="020B0604020202020204" pitchFamily="34" charset="0"/>
                <a:ea typeface="+mn-ea"/>
                <a:cs typeface="+mn-cs"/>
              </a:rPr>
              <a:t>Čč</a:t>
            </a:r>
            <a:r>
              <a:rPr lang="en-US" sz="1400" b="0" i="0" dirty="0">
                <a:solidFill>
                  <a:schemeClr val="tx1"/>
                </a:solidFill>
                <a:latin typeface="Arial" panose="020B0604020202020204" pitchFamily="34" charset="0"/>
              </a:rPr>
              <a:t>ĎďĐđĒĖėĘęĚěĞğĠġĢģĪīĮįİıĶķĹĺĻļĽľŁłŃńŅņŇňŌŐőŒœŔŕŖŗŘřŚśŞşŠšŢţŤťŪūŮůŰűŲųŴŵŶŷŸŹźŻżŽžƒȘșˆˇ˘˙˚˛˜˝</a:t>
            </a:r>
            <a:r>
              <a:rPr lang="en-US" sz="1400" b="0" i="0" dirty="0" err="1">
                <a:solidFill>
                  <a:schemeClr val="tx1"/>
                </a:solidFill>
                <a:latin typeface="Arial" panose="020B0604020202020204" pitchFamily="34" charset="0"/>
              </a:rPr>
              <a:t>ẀẁẃẄẅỲỳ</a:t>
            </a:r>
            <a:r>
              <a:rPr lang="en-US" sz="1400" b="0" i="0" dirty="0">
                <a:solidFill>
                  <a:schemeClr val="tx1"/>
                </a:solidFill>
                <a:latin typeface="Arial" panose="020B0604020202020204" pitchFamily="34" charset="0"/>
              </a:rPr>
              <a:t>‘’‚“”„†‡•…‰‹›⁄€™ĀĀĂĂĄĄĆĆĊĊČČĎĎĐĐĒĒĖĖĘĘĚĚĞĞĠĠĢĢĪĪĮĮİĶĶĹĹĻĻĽĽŃŃŅŅŇŇŌŌŐŐŔŔŖŖŘŘŚŚŞŞŢŢŤŤŪŪŮŮŰŰŲŲŴŴŶŶŹŹŻŻȘș−≤≥</a:t>
            </a:r>
            <a:r>
              <a:rPr lang="en-US" sz="1400" b="0" i="0" dirty="0" err="1">
                <a:solidFill>
                  <a:schemeClr val="tx1"/>
                </a:solidFill>
                <a:latin typeface="Arial" panose="020B0604020202020204" pitchFamily="34" charset="0"/>
              </a:rPr>
              <a:t>ﬁﬂΆΈΉΊΌΎΏΐΑΒΓΕΖΗΘΙΚΛΜΝΞΟΠΡΣΤΥΦΧΨΪΫΆΈΉΊΰ</a:t>
            </a:r>
            <a:r>
              <a:rPr lang="en-US" sz="1400" b="0" i="0" dirty="0">
                <a:solidFill>
                  <a:schemeClr val="tx1"/>
                </a:solidFill>
                <a:latin typeface="Arial" panose="020B0604020202020204" pitchFamily="34" charset="0"/>
              </a:rPr>
              <a:t>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a:t>
            </a: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endParaRPr lang="en-US" sz="1400" b="1" dirty="0">
              <a:solidFill>
                <a:schemeClr val="tx1"/>
              </a:solidFill>
              <a:latin typeface="Ericsson Technical Icons" panose="00000500000000000000" pitchFamily="2" charset="0"/>
            </a:endParaRPr>
          </a:p>
          <a:p>
            <a:pPr marL="0" marR="0" lvl="0" indent="0" algn="l" defTabSz="914400" rtl="0" eaLnBrk="1" fontAlgn="auto" latinLnBrk="0" hangingPunct="1">
              <a:lnSpc>
                <a:spcPct val="100000"/>
              </a:lnSpc>
              <a:spcBef>
                <a:spcPts val="0"/>
              </a:spcBef>
              <a:spcAft>
                <a:spcPts val="0"/>
              </a:spcAft>
              <a:buClr>
                <a:schemeClr val="tx1"/>
              </a:buClr>
              <a:buSzTx/>
              <a:buFont typeface="Ericsson Hilda Light" panose="00000400000000000000" pitchFamily="2" charset="0"/>
              <a:buNone/>
              <a:tabLst/>
              <a:defRPr/>
            </a:pPr>
            <a:r>
              <a:rPr lang="en-US" sz="1400" b="1" dirty="0">
                <a:solidFill>
                  <a:schemeClr val="tx1"/>
                </a:solidFill>
                <a:latin typeface="Ericsson Technical Icons" panose="00000500000000000000" pitchFamily="2" charset="0"/>
              </a:rPr>
              <a:t>B C D F G H I L M O P R S W X b c d f g h I l m o p r s w x</a:t>
            </a:r>
            <a:endParaRPr lang="en-US" sz="1400" b="0" i="0" dirty="0">
              <a:solidFill>
                <a:schemeClr val="tx1"/>
              </a:solidFill>
              <a:latin typeface="Arial" panose="020B0604020202020204" pitchFamily="34" charset="0"/>
            </a:endParaRPr>
          </a:p>
        </p:txBody>
      </p:sp>
    </p:spTree>
    <p:extLst>
      <p:ext uri="{BB962C8B-B14F-4D97-AF65-F5344CB8AC3E}">
        <p14:creationId xmlns:p14="http://schemas.microsoft.com/office/powerpoint/2010/main" val="1410470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eynote Cover Page">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xmlns=""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nchor="t"/>
          <a:lstStyle>
            <a:lvl1pPr>
              <a:defRPr lang="en-US" sz="6000" b="0" i="0" dirty="0">
                <a:solidFill>
                  <a:schemeClr val="tx1"/>
                </a:solidFill>
                <a:latin typeface="Arial" panose="020B0604020202020204" pitchFamily="34" charset="0"/>
              </a:defRPr>
            </a:lvl1pPr>
          </a:lstStyle>
          <a:p>
            <a:pPr lvl="0"/>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10" name="SubTitle_TM">
            <a:extLst>
              <a:ext uri="{FF2B5EF4-FFF2-40B4-BE49-F238E27FC236}">
                <a16:creationId xmlns:a16="http://schemas.microsoft.com/office/drawing/2014/main" xmlns="" id="{ED5DEA0B-CF0D-4EE6-B6A8-90BAF3DE8AF1}"/>
              </a:ext>
            </a:extLst>
          </p:cNvPr>
          <p:cNvSpPr>
            <a:spLocks noGrp="1" noChangeArrowheads="1"/>
          </p:cNvSpPr>
          <p:nvPr>
            <p:ph type="subTitle" idx="1" hasCustomPrompt="1"/>
          </p:nvPr>
        </p:nvSpPr>
        <p:spPr>
          <a:xfrm>
            <a:off x="479425" y="4149726"/>
            <a:ext cx="5472112" cy="2087562"/>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Speaker,</a:t>
            </a:r>
            <a:br>
              <a:rPr lang="en-US" dirty="0"/>
            </a:br>
            <a:r>
              <a:rPr lang="en-US" dirty="0"/>
              <a:t>Black, Arial 20pt</a:t>
            </a:r>
          </a:p>
        </p:txBody>
      </p:sp>
    </p:spTree>
    <p:extLst>
      <p:ext uri="{BB962C8B-B14F-4D97-AF65-F5344CB8AC3E}">
        <p14:creationId xmlns:p14="http://schemas.microsoft.com/office/powerpoint/2010/main" val="1085322578"/>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Bright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8368127A-B068-4F16-BC03-AF06DDDB17AE}"/>
              </a:ext>
            </a:extLst>
          </p:cNvPr>
          <p:cNvSpPr>
            <a:spLocks noGrp="1"/>
          </p:cNvSpPr>
          <p:nvPr>
            <p:ph type="pic" sz="quarter" idx="10" hasCustomPrompt="1"/>
          </p:nvPr>
        </p:nvSpPr>
        <p:spPr>
          <a:xfrm>
            <a:off x="1" y="0"/>
            <a:ext cx="12192000" cy="6858000"/>
          </a:xfrm>
          <a:prstGeom prst="rect">
            <a:avLst/>
          </a:prstGeom>
          <a:solidFill>
            <a:schemeClr val="tx1">
              <a:lumMod val="10000"/>
              <a:lumOff val="90000"/>
            </a:schemeClr>
          </a:solidFill>
        </p:spPr>
        <p:txBody>
          <a:bodyPr anchor="ctr"/>
          <a:lstStyle>
            <a:lvl1pPr marL="0" indent="0" algn="ctr">
              <a:buNone/>
              <a:defRPr/>
            </a:lvl1pPr>
          </a:lstStyle>
          <a:p>
            <a:r>
              <a:rPr lang="en-US" dirty="0"/>
              <a:t>                                                                         Click icon to add a bright image</a:t>
            </a:r>
          </a:p>
        </p:txBody>
      </p:sp>
      <p:sp>
        <p:nvSpPr>
          <p:cNvPr id="9" name="Title_TM">
            <a:extLst>
              <a:ext uri="{FF2B5EF4-FFF2-40B4-BE49-F238E27FC236}">
                <a16:creationId xmlns:a16="http://schemas.microsoft.com/office/drawing/2014/main" xmlns="" id="{696C7C8F-5086-466A-8108-2FE0A8663D59}"/>
              </a:ext>
            </a:extLst>
          </p:cNvPr>
          <p:cNvSpPr>
            <a:spLocks noGrp="1" noChangeArrowheads="1"/>
          </p:cNvSpPr>
          <p:nvPr>
            <p:ph type="ctrTitle" hasCustomPrompt="1"/>
          </p:nvPr>
        </p:nvSpPr>
        <p:spPr>
          <a:xfrm>
            <a:off x="479425" y="476250"/>
            <a:ext cx="8353426" cy="2288721"/>
          </a:xfrm>
          <a:noFill/>
          <a:ln w="9525">
            <a:noFill/>
            <a:miter lim="800000"/>
            <a:headEnd/>
            <a:tailEnd/>
          </a:ln>
        </p:spPr>
        <p:txBody>
          <a:bodyPr anchor="t"/>
          <a:lstStyle>
            <a:lvl1pPr>
              <a:defRPr lang="en-US" sz="6000" b="0" dirty="0">
                <a:solidFill>
                  <a:schemeClr val="tx1"/>
                </a:solidFill>
              </a:defRPr>
            </a:lvl1pPr>
          </a:lstStyle>
          <a:p>
            <a:pPr lvl="0"/>
            <a:r>
              <a:rPr lang="en-US" dirty="0"/>
              <a:t>Presentation title,</a:t>
            </a:r>
            <a:br>
              <a:rPr lang="en-US" dirty="0"/>
            </a:br>
            <a:r>
              <a:rPr lang="en-US" dirty="0"/>
              <a:t>Arial 60pt,</a:t>
            </a:r>
            <a:br>
              <a:rPr lang="en-US" dirty="0"/>
            </a:br>
            <a:r>
              <a:rPr lang="en-US" dirty="0"/>
              <a:t>Black,</a:t>
            </a:r>
            <a:br>
              <a:rPr lang="en-US" dirty="0"/>
            </a:br>
            <a:r>
              <a:rPr lang="en-US" dirty="0"/>
              <a:t>max 4-lines</a:t>
            </a:r>
          </a:p>
        </p:txBody>
      </p:sp>
      <p:sp>
        <p:nvSpPr>
          <p:cNvPr id="10" name="SubTitle_TM">
            <a:extLst>
              <a:ext uri="{FF2B5EF4-FFF2-40B4-BE49-F238E27FC236}">
                <a16:creationId xmlns:a16="http://schemas.microsoft.com/office/drawing/2014/main" xmlns=""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Speaker,</a:t>
            </a:r>
            <a:br>
              <a:rPr lang="en-US" dirty="0"/>
            </a:br>
            <a:r>
              <a:rPr lang="en-US" dirty="0"/>
              <a:t>Black, Arial 20pt</a:t>
            </a:r>
          </a:p>
        </p:txBody>
      </p:sp>
      <p:pic>
        <p:nvPicPr>
          <p:cNvPr id="6" name="Graphic 5">
            <a:extLst>
              <a:ext uri="{FF2B5EF4-FFF2-40B4-BE49-F238E27FC236}">
                <a16:creationId xmlns:a16="http://schemas.microsoft.com/office/drawing/2014/main" xmlns="" id="{E0F7625D-2507-407E-B5D2-5964ED88BA9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90452" y="476250"/>
            <a:ext cx="256032" cy="256032"/>
          </a:xfrm>
          <a:prstGeom prst="rect">
            <a:avLst/>
          </a:prstGeom>
        </p:spPr>
      </p:pic>
      <p:sp>
        <p:nvSpPr>
          <p:cNvPr id="7" name="Content Placeholder 5">
            <a:extLst>
              <a:ext uri="{FF2B5EF4-FFF2-40B4-BE49-F238E27FC236}">
                <a16:creationId xmlns:a16="http://schemas.microsoft.com/office/drawing/2014/main" xmlns="" id="{DFAA13CC-4EB0-42A9-BE00-4AF20DE9FC03}"/>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1177055427"/>
      </p:ext>
    </p:extLst>
  </p:cSld>
  <p:clrMapOvr>
    <a:masterClrMapping/>
  </p:clrMapOvr>
  <p:hf sldNum="0" hdr="0" ftr="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eynote Cover Page w. Dark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8368127A-B068-4F16-BC03-AF06DDDB17AE}"/>
              </a:ext>
            </a:extLst>
          </p:cNvPr>
          <p:cNvSpPr>
            <a:spLocks noGrp="1"/>
          </p:cNvSpPr>
          <p:nvPr>
            <p:ph type="pic" sz="quarter" idx="10" hasCustomPrompt="1"/>
          </p:nvPr>
        </p:nvSpPr>
        <p:spPr>
          <a:xfrm>
            <a:off x="1" y="0"/>
            <a:ext cx="12192000" cy="6858000"/>
          </a:xfrm>
          <a:prstGeom prst="rect">
            <a:avLst/>
          </a:prstGeom>
          <a:solidFill>
            <a:schemeClr val="tx1"/>
          </a:solidFill>
        </p:spPr>
        <p:txBody>
          <a:bodyPr anchor="ctr"/>
          <a:lstStyle>
            <a:lvl1pPr marL="0" indent="0" algn="ctr">
              <a:buNone/>
              <a:defRPr>
                <a:solidFill>
                  <a:schemeClr val="bg1"/>
                </a:solidFill>
              </a:defRPr>
            </a:lvl1pPr>
          </a:lstStyle>
          <a:p>
            <a:r>
              <a:rPr lang="en-US" dirty="0"/>
              <a:t>                                                                      Click icon to add a dark image</a:t>
            </a:r>
          </a:p>
        </p:txBody>
      </p:sp>
      <p:sp>
        <p:nvSpPr>
          <p:cNvPr id="9" name="Title_TM">
            <a:extLst>
              <a:ext uri="{FF2B5EF4-FFF2-40B4-BE49-F238E27FC236}">
                <a16:creationId xmlns:a16="http://schemas.microsoft.com/office/drawing/2014/main" xmlns="" id="{696C7C8F-5086-466A-8108-2FE0A8663D59}"/>
              </a:ext>
            </a:extLst>
          </p:cNvPr>
          <p:cNvSpPr>
            <a:spLocks noGrp="1" noChangeArrowheads="1"/>
          </p:cNvSpPr>
          <p:nvPr>
            <p:ph type="ctrTitle" hasCustomPrompt="1"/>
          </p:nvPr>
        </p:nvSpPr>
        <p:spPr>
          <a:xfrm>
            <a:off x="479425" y="476250"/>
            <a:ext cx="8353426" cy="2288721"/>
          </a:xfrm>
          <a:noFill/>
          <a:ln w="9525">
            <a:noFill/>
            <a:miter lim="800000"/>
            <a:headEnd/>
            <a:tailEnd/>
          </a:ln>
        </p:spPr>
        <p:txBody>
          <a:bodyPr anchor="t"/>
          <a:lstStyle>
            <a:lvl1pPr>
              <a:defRPr lang="en-US" sz="6000" b="0" dirty="0">
                <a:solidFill>
                  <a:schemeClr val="bg1"/>
                </a:solidFill>
              </a:defRPr>
            </a:lvl1pPr>
          </a:lstStyle>
          <a:p>
            <a:pPr lvl="0"/>
            <a:r>
              <a:rPr lang="en-US" dirty="0"/>
              <a:t>Presentation title,</a:t>
            </a:r>
            <a:br>
              <a:rPr lang="en-US" dirty="0"/>
            </a:br>
            <a:r>
              <a:rPr lang="en-US" dirty="0"/>
              <a:t>Arial 60pt,</a:t>
            </a:r>
            <a:br>
              <a:rPr lang="en-US" dirty="0"/>
            </a:br>
            <a:r>
              <a:rPr lang="en-US" dirty="0"/>
              <a:t>White,</a:t>
            </a:r>
            <a:br>
              <a:rPr lang="en-US" dirty="0"/>
            </a:br>
            <a:r>
              <a:rPr lang="en-US" dirty="0"/>
              <a:t>max 4-lines</a:t>
            </a:r>
          </a:p>
        </p:txBody>
      </p:sp>
      <p:sp>
        <p:nvSpPr>
          <p:cNvPr id="10" name="SubTitle_TM">
            <a:extLst>
              <a:ext uri="{FF2B5EF4-FFF2-40B4-BE49-F238E27FC236}">
                <a16:creationId xmlns:a16="http://schemas.microsoft.com/office/drawing/2014/main" xmlns="" id="{ED5DEA0B-CF0D-4EE6-B6A8-90BAF3DE8AF1}"/>
              </a:ext>
            </a:extLst>
          </p:cNvPr>
          <p:cNvSpPr>
            <a:spLocks noGrp="1" noChangeArrowheads="1"/>
          </p:cNvSpPr>
          <p:nvPr>
            <p:ph type="subTitle" idx="1" hasCustomPrompt="1"/>
          </p:nvPr>
        </p:nvSpPr>
        <p:spPr>
          <a:xfrm>
            <a:off x="479424" y="4149725"/>
            <a:ext cx="5472113" cy="2087563"/>
          </a:xfrm>
          <a:prstGeom prst="rect">
            <a:avLst/>
          </a:prstGeom>
        </p:spPr>
        <p:txBody>
          <a:bodyPr rIns="0" anchor="t"/>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Speaker,</a:t>
            </a:r>
            <a:br>
              <a:rPr lang="en-US" dirty="0"/>
            </a:br>
            <a:r>
              <a:rPr lang="en-US" dirty="0"/>
              <a:t>White, Arial 20pt</a:t>
            </a:r>
          </a:p>
        </p:txBody>
      </p:sp>
      <p:pic>
        <p:nvPicPr>
          <p:cNvPr id="7" name="Graphic 6">
            <a:extLst>
              <a:ext uri="{FF2B5EF4-FFF2-40B4-BE49-F238E27FC236}">
                <a16:creationId xmlns:a16="http://schemas.microsoft.com/office/drawing/2014/main" xmlns="" id="{7753C092-06FE-4B22-BAB1-EBEB69074D0F}"/>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87410" y="476250"/>
            <a:ext cx="261523" cy="261523"/>
          </a:xfrm>
          <a:prstGeom prst="rect">
            <a:avLst/>
          </a:prstGeom>
        </p:spPr>
      </p:pic>
      <p:sp>
        <p:nvSpPr>
          <p:cNvPr id="11" name="Content Placeholder 5">
            <a:extLst>
              <a:ext uri="{FF2B5EF4-FFF2-40B4-BE49-F238E27FC236}">
                <a16:creationId xmlns:a16="http://schemas.microsoft.com/office/drawing/2014/main" xmlns="" id="{BE4FEAA7-62D1-4E8D-8AC3-580AC0DB3471}"/>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2064663325"/>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tement Page 1">
    <p:spTree>
      <p:nvGrpSpPr>
        <p:cNvPr id="1" name=""/>
        <p:cNvGrpSpPr/>
        <p:nvPr/>
      </p:nvGrpSpPr>
      <p:grpSpPr>
        <a:xfrm>
          <a:off x="0" y="0"/>
          <a:ext cx="0" cy="0"/>
          <a:chOff x="0" y="0"/>
          <a:chExt cx="0" cy="0"/>
        </a:xfrm>
      </p:grpSpPr>
      <p:sp>
        <p:nvSpPr>
          <p:cNvPr id="4" name="Rectangle 3"/>
          <p:cNvSpPr/>
          <p:nvPr userDrawn="1"/>
        </p:nvSpPr>
        <p:spPr bwMode="auto">
          <a:xfrm>
            <a:off x="0" y="0"/>
            <a:ext cx="12192000" cy="6858000"/>
          </a:xfrm>
          <a:prstGeom prst="rect">
            <a:avLst/>
          </a:prstGeom>
          <a:solidFill>
            <a:schemeClr val="accent1"/>
          </a:solidFill>
          <a:ln w="12700" cap="flat" cmpd="sng" algn="ctr">
            <a:noFill/>
            <a:prstDash val="solid"/>
            <a:round/>
            <a:headEnd type="none" w="med" len="med"/>
            <a:tailEnd type="none" w="med" len="med"/>
          </a:ln>
          <a:effectLst/>
        </p:spPr>
        <p:txBody>
          <a:bodyPr wrap="none" lIns="72000" rIns="72000"/>
          <a:lstStyle/>
          <a:p>
            <a:pPr>
              <a:spcBef>
                <a:spcPct val="50000"/>
              </a:spcBef>
              <a:defRPr/>
            </a:pPr>
            <a:endParaRPr lang="en-US" b="0" i="0" dirty="0">
              <a:latin typeface="Arial" panose="020B0604020202020204" pitchFamily="34" charset="0"/>
              <a:cs typeface="+mn-cs"/>
            </a:endParaRPr>
          </a:p>
        </p:txBody>
      </p:sp>
      <p:sp>
        <p:nvSpPr>
          <p:cNvPr id="11" name="Title_TM">
            <a:extLst>
              <a:ext uri="{FF2B5EF4-FFF2-40B4-BE49-F238E27FC236}">
                <a16:creationId xmlns:a16="http://schemas.microsoft.com/office/drawing/2014/main" xmlns="" id="{48FE7FF9-3930-4C4A-8BC6-EB9A286812D4}"/>
              </a:ext>
            </a:extLst>
          </p:cNvPr>
          <p:cNvSpPr>
            <a:spLocks noGrp="1" noChangeArrowheads="1"/>
          </p:cNvSpPr>
          <p:nvPr>
            <p:ph type="ctrTitle" hasCustomPrompt="1"/>
          </p:nvPr>
        </p:nvSpPr>
        <p:spPr>
          <a:xfrm>
            <a:off x="479424" y="476250"/>
            <a:ext cx="8353425" cy="3457575"/>
          </a:xfrm>
          <a:noFill/>
          <a:ln w="9525">
            <a:noFill/>
            <a:miter lim="800000"/>
            <a:headEnd/>
            <a:tailEnd/>
          </a:ln>
        </p:spPr>
        <p:txBody>
          <a:bodyPr/>
          <a:lstStyle>
            <a:lvl1pPr>
              <a:defRPr lang="en-US" sz="6000" b="0" dirty="0">
                <a:solidFill>
                  <a:schemeClr val="bg1"/>
                </a:solidFill>
              </a:defRPr>
            </a:lvl1pPr>
          </a:lstStyle>
          <a:p>
            <a:pPr lvl="0"/>
            <a:r>
              <a:rPr lang="en-US" dirty="0"/>
              <a:t>Chapter/section divider or Statement/fact/quote, </a:t>
            </a:r>
            <a:br>
              <a:rPr lang="en-US" dirty="0"/>
            </a:br>
            <a:r>
              <a:rPr lang="en-US" dirty="0"/>
              <a:t>Arial 60pt, </a:t>
            </a:r>
            <a:br>
              <a:rPr lang="en-US" dirty="0"/>
            </a:br>
            <a:r>
              <a:rPr lang="en-US" dirty="0"/>
              <a:t>White, </a:t>
            </a:r>
            <a:br>
              <a:rPr lang="en-US" dirty="0"/>
            </a:br>
            <a:r>
              <a:rPr lang="en-US" dirty="0"/>
              <a:t>max 5-lines</a:t>
            </a:r>
          </a:p>
        </p:txBody>
      </p:sp>
      <p:sp>
        <p:nvSpPr>
          <p:cNvPr id="12" name="SubTitle_TM">
            <a:extLst>
              <a:ext uri="{FF2B5EF4-FFF2-40B4-BE49-F238E27FC236}">
                <a16:creationId xmlns:a16="http://schemas.microsoft.com/office/drawing/2014/main" xmlns="" id="{A60848B0-180A-4C02-A8B3-E172AF538B61}"/>
              </a:ext>
            </a:extLst>
          </p:cNvPr>
          <p:cNvSpPr>
            <a:spLocks noGrp="1" noChangeArrowheads="1"/>
          </p:cNvSpPr>
          <p:nvPr>
            <p:ph type="subTitle" idx="1" hasCustomPrompt="1"/>
          </p:nvPr>
        </p:nvSpPr>
        <p:spPr>
          <a:xfrm>
            <a:off x="479425" y="4149725"/>
            <a:ext cx="5472113" cy="2087563"/>
          </a:xfrm>
          <a:prstGeom prst="rect">
            <a:avLst/>
          </a:prstGeom>
        </p:spPr>
        <p:txBody>
          <a:bodyPr rIns="0" anchor="ctr"/>
          <a:lstStyle>
            <a:lvl1pPr marL="0" indent="0">
              <a:lnSpc>
                <a:spcPct val="100000"/>
              </a:lnSpc>
              <a:spcBef>
                <a:spcPts val="0"/>
              </a:spcBef>
              <a:buFont typeface="Ericsson Hilda Light" charset="0"/>
              <a:buNone/>
              <a:defRPr sz="2000" b="0" i="0" baseline="0">
                <a:solidFill>
                  <a:schemeClr val="bg1"/>
                </a:solidFill>
                <a:latin typeface="Arial" panose="020B0604020202020204" pitchFamily="34" charset="0"/>
              </a:defRPr>
            </a:lvl1pPr>
          </a:lstStyle>
          <a:p>
            <a:r>
              <a:rPr lang="en-US" dirty="0"/>
              <a:t>Statement/quote source, </a:t>
            </a:r>
          </a:p>
          <a:p>
            <a:r>
              <a:rPr lang="en-US" dirty="0"/>
              <a:t>White, Arial 20pt</a:t>
            </a:r>
          </a:p>
        </p:txBody>
      </p:sp>
      <p:pic>
        <p:nvPicPr>
          <p:cNvPr id="6" name="Graphic 5">
            <a:extLst>
              <a:ext uri="{FF2B5EF4-FFF2-40B4-BE49-F238E27FC236}">
                <a16:creationId xmlns:a16="http://schemas.microsoft.com/office/drawing/2014/main" xmlns="" id="{5035D0DD-E99D-4FBA-B8C0-65E91EC049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1487410" y="476250"/>
            <a:ext cx="261523" cy="261523"/>
          </a:xfrm>
          <a:prstGeom prst="rect">
            <a:avLst/>
          </a:prstGeom>
        </p:spPr>
      </p:pic>
      <p:sp>
        <p:nvSpPr>
          <p:cNvPr id="7" name="Content Placeholder 5">
            <a:extLst>
              <a:ext uri="{FF2B5EF4-FFF2-40B4-BE49-F238E27FC236}">
                <a16:creationId xmlns:a16="http://schemas.microsoft.com/office/drawing/2014/main" xmlns="" id="{9B2AF921-75B2-4E6D-BFDF-2DF4D2FAA3E7}"/>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solidFill>
                  <a:schemeClr val="bg1"/>
                </a:solidFill>
                <a:latin typeface="Arial" panose="020B0604020202020204" pitchFamily="34" charset="0"/>
              </a:rPr>
              <a:t>Az </a:t>
            </a:r>
            <a:r>
              <a:rPr lang="hu-HU" sz="1200" dirty="0">
                <a:solidFill>
                  <a:schemeClr val="bg1"/>
                </a:solidFill>
                <a:latin typeface="Arial" panose="020B0604020202020204" pitchFamily="34" charset="0"/>
              </a:rPr>
              <a:t>Ericsson Magyarország </a:t>
            </a:r>
            <a:r>
              <a:rPr lang="hu-HU" sz="1200" noProof="0" dirty="0">
                <a:solidFill>
                  <a:schemeClr val="bg1"/>
                </a:solidFill>
                <a:latin typeface="Arial" panose="020B0604020202020204" pitchFamily="34" charset="0"/>
              </a:rPr>
              <a:t>els</a:t>
            </a:r>
            <a:r>
              <a:rPr lang="hu-HU" sz="1200" dirty="0">
                <a:solidFill>
                  <a:schemeClr val="bg1"/>
                </a:solidFill>
                <a:latin typeface="Arial" panose="020B0604020202020204" pitchFamily="34" charset="0"/>
              </a:rPr>
              <a:t>ő negyedszázada</a:t>
            </a:r>
          </a:p>
        </p:txBody>
      </p:sp>
    </p:spTree>
    <p:extLst>
      <p:ext uri="{BB962C8B-B14F-4D97-AF65-F5344CB8AC3E}">
        <p14:creationId xmlns:p14="http://schemas.microsoft.com/office/powerpoint/2010/main" val="2108219646"/>
      </p:ext>
    </p:extLst>
  </p:cSld>
  <p:clrMapOvr>
    <a:masterClrMapping/>
  </p:clrMapOvr>
  <p:hf sldNum="0"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tement Page 7">
    <p:spTree>
      <p:nvGrpSpPr>
        <p:cNvPr id="1" name=""/>
        <p:cNvGrpSpPr/>
        <p:nvPr/>
      </p:nvGrpSpPr>
      <p:grpSpPr>
        <a:xfrm>
          <a:off x="0" y="0"/>
          <a:ext cx="0" cy="0"/>
          <a:chOff x="0" y="0"/>
          <a:chExt cx="0" cy="0"/>
        </a:xfrm>
      </p:grpSpPr>
      <p:sp>
        <p:nvSpPr>
          <p:cNvPr id="9" name="Title_TM">
            <a:extLst>
              <a:ext uri="{FF2B5EF4-FFF2-40B4-BE49-F238E27FC236}">
                <a16:creationId xmlns:a16="http://schemas.microsoft.com/office/drawing/2014/main" xmlns="" id="{696C7C8F-5086-466A-8108-2FE0A8663D59}"/>
              </a:ext>
            </a:extLst>
          </p:cNvPr>
          <p:cNvSpPr>
            <a:spLocks noGrp="1" noChangeArrowheads="1"/>
          </p:cNvSpPr>
          <p:nvPr>
            <p:ph type="ctrTitle" hasCustomPrompt="1"/>
          </p:nvPr>
        </p:nvSpPr>
        <p:spPr>
          <a:xfrm>
            <a:off x="479425" y="476250"/>
            <a:ext cx="8353426" cy="3457575"/>
          </a:xfrm>
          <a:noFill/>
          <a:ln w="9525">
            <a:noFill/>
            <a:miter lim="800000"/>
            <a:headEnd/>
            <a:tailEnd/>
          </a:ln>
        </p:spPr>
        <p:txBody>
          <a:bodyPr/>
          <a:lstStyle>
            <a:lvl1pPr>
              <a:defRPr lang="en-US" sz="6000" b="0" dirty="0">
                <a:solidFill>
                  <a:schemeClr val="tx1"/>
                </a:solidFill>
              </a:defRPr>
            </a:lvl1pPr>
          </a:lstStyle>
          <a:p>
            <a:pPr lvl="0"/>
            <a:r>
              <a:rPr lang="en-US" dirty="0"/>
              <a:t>Chapter/section divider or Statement/fact/quote, </a:t>
            </a:r>
            <a:br>
              <a:rPr lang="en-US" dirty="0"/>
            </a:br>
            <a:r>
              <a:rPr lang="en-US" dirty="0"/>
              <a:t>Arial 60pt, </a:t>
            </a:r>
            <a:br>
              <a:rPr lang="en-US" dirty="0"/>
            </a:br>
            <a:r>
              <a:rPr lang="en-US" dirty="0"/>
              <a:t>Black, </a:t>
            </a:r>
            <a:br>
              <a:rPr lang="en-US" dirty="0"/>
            </a:br>
            <a:r>
              <a:rPr lang="en-US" dirty="0"/>
              <a:t>max 5-lines</a:t>
            </a:r>
          </a:p>
        </p:txBody>
      </p:sp>
      <p:sp>
        <p:nvSpPr>
          <p:cNvPr id="10" name="SubTitle_TM">
            <a:extLst>
              <a:ext uri="{FF2B5EF4-FFF2-40B4-BE49-F238E27FC236}">
                <a16:creationId xmlns:a16="http://schemas.microsoft.com/office/drawing/2014/main" xmlns="" id="{ED5DEA0B-CF0D-4EE6-B6A8-90BAF3DE8AF1}"/>
              </a:ext>
            </a:extLst>
          </p:cNvPr>
          <p:cNvSpPr>
            <a:spLocks noGrp="1" noChangeArrowheads="1"/>
          </p:cNvSpPr>
          <p:nvPr>
            <p:ph type="subTitle" idx="1" hasCustomPrompt="1"/>
          </p:nvPr>
        </p:nvSpPr>
        <p:spPr>
          <a:xfrm>
            <a:off x="479425" y="4149725"/>
            <a:ext cx="5472114" cy="2087563"/>
          </a:xfrm>
          <a:prstGeom prst="rect">
            <a:avLst/>
          </a:prstGeom>
        </p:spPr>
        <p:txBody>
          <a:bodyPr rIns="0" anchor="ctr"/>
          <a:lstStyle>
            <a:lvl1pPr marL="0" indent="0">
              <a:lnSpc>
                <a:spcPct val="100000"/>
              </a:lnSpc>
              <a:spcBef>
                <a:spcPts val="0"/>
              </a:spcBef>
              <a:buFont typeface="Ericsson Hilda Light" charset="0"/>
              <a:buNone/>
              <a:defRPr sz="2000" b="0" i="0" baseline="0">
                <a:solidFill>
                  <a:schemeClr val="tx1"/>
                </a:solidFill>
                <a:latin typeface="Arial" panose="020B0604020202020204" pitchFamily="34" charset="0"/>
              </a:defRPr>
            </a:lvl1pPr>
          </a:lstStyle>
          <a:p>
            <a:r>
              <a:rPr lang="en-US" dirty="0"/>
              <a:t>Statement/quote source, </a:t>
            </a:r>
          </a:p>
          <a:p>
            <a:r>
              <a:rPr lang="en-US" dirty="0"/>
              <a:t>Black, Arial 20pt</a:t>
            </a:r>
          </a:p>
        </p:txBody>
      </p:sp>
    </p:spTree>
    <p:extLst>
      <p:ext uri="{BB962C8B-B14F-4D97-AF65-F5344CB8AC3E}">
        <p14:creationId xmlns:p14="http://schemas.microsoft.com/office/powerpoint/2010/main" val="3355176887"/>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Section Page">
    <p:spTree>
      <p:nvGrpSpPr>
        <p:cNvPr id="1" name=""/>
        <p:cNvGrpSpPr/>
        <p:nvPr/>
      </p:nvGrpSpPr>
      <p:grpSpPr>
        <a:xfrm>
          <a:off x="0" y="0"/>
          <a:ext cx="0" cy="0"/>
          <a:chOff x="0" y="0"/>
          <a:chExt cx="0" cy="0"/>
        </a:xfrm>
      </p:grpSpPr>
      <p:sp>
        <p:nvSpPr>
          <p:cNvPr id="22531" name="Title_TM"/>
          <p:cNvSpPr>
            <a:spLocks noGrp="1" noChangeArrowheads="1"/>
          </p:cNvSpPr>
          <p:nvPr>
            <p:ph type="ctrTitle" hasCustomPrompt="1"/>
          </p:nvPr>
        </p:nvSpPr>
        <p:spPr>
          <a:xfrm>
            <a:off x="479425" y="476251"/>
            <a:ext cx="8353425" cy="3457574"/>
          </a:xfrm>
          <a:noFill/>
          <a:ln w="9525">
            <a:noFill/>
            <a:miter lim="800000"/>
            <a:headEnd/>
            <a:tailEnd/>
          </a:ln>
        </p:spPr>
        <p:txBody>
          <a:bodyPr/>
          <a:lstStyle>
            <a:lvl1pPr>
              <a:defRPr lang="en-US" sz="6000" b="0" baseline="0" dirty="0">
                <a:solidFill>
                  <a:schemeClr val="tx1"/>
                </a:solidFill>
              </a:defRPr>
            </a:lvl1pPr>
          </a:lstStyle>
          <a:p>
            <a:pPr lvl="0"/>
            <a:r>
              <a:rPr lang="en-US" dirty="0"/>
              <a:t>Chapter/section, </a:t>
            </a:r>
            <a:br>
              <a:rPr lang="en-US" dirty="0"/>
            </a:br>
            <a:r>
              <a:rPr lang="en-US" dirty="0"/>
              <a:t>Arial 60pt, Black, </a:t>
            </a:r>
            <a:br>
              <a:rPr lang="en-US" dirty="0"/>
            </a:br>
            <a:r>
              <a:rPr lang="en-US" dirty="0"/>
              <a:t>max 4-lines</a:t>
            </a:r>
          </a:p>
        </p:txBody>
      </p:sp>
    </p:spTree>
    <p:extLst>
      <p:ext uri="{BB962C8B-B14F-4D97-AF65-F5344CB8AC3E}">
        <p14:creationId xmlns:p14="http://schemas.microsoft.com/office/powerpoint/2010/main" val="1793964376"/>
      </p:ext>
    </p:extLst>
  </p:cSld>
  <p:clrMapOvr>
    <a:masterClrMapping/>
  </p:clrMapOvr>
  <p:hf sldNum="0" hdr="0" ftr="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7" name="Content_SM"/>
          <p:cNvSpPr>
            <a:spLocks noGrp="1" noChangeArrowheads="1"/>
          </p:cNvSpPr>
          <p:nvPr>
            <p:ph type="body" idx="1"/>
          </p:nvPr>
        </p:nvSpPr>
        <p:spPr bwMode="auto">
          <a:xfrm>
            <a:off x="479425" y="1844675"/>
            <a:ext cx="11233150" cy="4392612"/>
          </a:xfrm>
          <a:prstGeom prst="rect">
            <a:avLst/>
          </a:prstGeom>
          <a:noFill/>
          <a:ln w="9525">
            <a:noFill/>
            <a:miter lim="800000"/>
            <a:headEnd/>
            <a:tailEnd/>
          </a:ln>
        </p:spPr>
        <p:txBody>
          <a:bodyPr vert="horz" wrap="square" lIns="72000" tIns="36000" rIns="73152" bIns="36576" numCol="1" anchor="t" anchorCtr="0" compatLnSpc="1">
            <a:prstTxWarp prst="textNoShape">
              <a:avLst/>
            </a:prstTxWarp>
          </a:bodyPr>
          <a:lstStyle/>
          <a:p>
            <a:pPr lvl="0"/>
            <a:r>
              <a:rPr lang="en-US" dirty="0"/>
              <a:t>For heading, use Arial in bold. For copy and bullets, use Arial Regular.</a:t>
            </a:r>
          </a:p>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Fifths level</a:t>
            </a:r>
          </a:p>
        </p:txBody>
      </p:sp>
      <p:sp>
        <p:nvSpPr>
          <p:cNvPr id="21506" name="Title_SM"/>
          <p:cNvSpPr>
            <a:spLocks noGrp="1" noChangeArrowheads="1"/>
          </p:cNvSpPr>
          <p:nvPr>
            <p:ph type="title"/>
          </p:nvPr>
        </p:nvSpPr>
        <p:spPr bwMode="auto">
          <a:xfrm>
            <a:off x="479424" y="476250"/>
            <a:ext cx="8353425" cy="1081088"/>
          </a:xfrm>
          <a:prstGeom prst="rect">
            <a:avLst/>
          </a:prstGeom>
          <a:noFill/>
          <a:ln w="9525">
            <a:noFill/>
            <a:miter lim="800000"/>
            <a:headEnd/>
            <a:tailEnd/>
          </a:ln>
        </p:spPr>
        <p:txBody>
          <a:bodyPr vert="horz" wrap="square" lIns="72000" tIns="36000" rIns="73152" bIns="36576" numCol="1" anchor="t" anchorCtr="0" compatLnSpc="1">
            <a:prstTxWarp prst="textNoShape">
              <a:avLst/>
            </a:prstTxWarp>
            <a:noAutofit/>
          </a:bodyPr>
          <a:lstStyle/>
          <a:p>
            <a:pPr lvl="0"/>
            <a:r>
              <a:rPr lang="en-US" dirty="0"/>
              <a:t>Slide title, Arial 40pt, Black, </a:t>
            </a:r>
            <a:br>
              <a:rPr lang="en-US" dirty="0"/>
            </a:br>
            <a:r>
              <a:rPr lang="en-US" dirty="0"/>
              <a:t>max 2-lines</a:t>
            </a:r>
          </a:p>
        </p:txBody>
      </p:sp>
      <p:pic>
        <p:nvPicPr>
          <p:cNvPr id="6" name="Graphic 5">
            <a:extLst>
              <a:ext uri="{FF2B5EF4-FFF2-40B4-BE49-F238E27FC236}">
                <a16:creationId xmlns:a16="http://schemas.microsoft.com/office/drawing/2014/main" xmlns="" id="{DE25556D-527C-4037-A1EA-D4D374B5DCA7}"/>
              </a:ext>
            </a:extLst>
          </p:cNvPr>
          <p:cNvPicPr>
            <a:picLocks noChangeAspect="1"/>
          </p:cNvPicPr>
          <p:nvPr userDrawn="1"/>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xmlns="" r:embed="rId38"/>
              </a:ext>
            </a:extLst>
          </a:blip>
          <a:stretch>
            <a:fillRect/>
          </a:stretch>
        </p:blipFill>
        <p:spPr>
          <a:xfrm>
            <a:off x="11490452" y="476250"/>
            <a:ext cx="256032" cy="256032"/>
          </a:xfrm>
          <a:prstGeom prst="rect">
            <a:avLst/>
          </a:prstGeom>
        </p:spPr>
      </p:pic>
      <p:sp>
        <p:nvSpPr>
          <p:cNvPr id="7" name="Content Placeholder 5">
            <a:extLst>
              <a:ext uri="{FF2B5EF4-FFF2-40B4-BE49-F238E27FC236}">
                <a16:creationId xmlns:a16="http://schemas.microsoft.com/office/drawing/2014/main" xmlns="" id="{D9BE3C31-7F9D-234F-A855-9D83572733C1}"/>
              </a:ext>
            </a:extLst>
          </p:cNvPr>
          <p:cNvSpPr txBox="1">
            <a:spLocks/>
          </p:cNvSpPr>
          <p:nvPr userDrawn="1"/>
        </p:nvSpPr>
        <p:spPr>
          <a:xfrm>
            <a:off x="7612083" y="6237287"/>
            <a:ext cx="4097371" cy="287337"/>
          </a:xfrm>
          <a:prstGeom prst="rect">
            <a:avLst/>
          </a:prstGeom>
        </p:spPr>
        <p:txBody>
          <a:bodyPr/>
          <a:lst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Regular"/>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a:lstStyle>
          <a:p>
            <a:pPr marL="0" indent="0" algn="r">
              <a:buNone/>
            </a:pPr>
            <a:r>
              <a:rPr lang="en-US" sz="1200" dirty="0">
                <a:latin typeface="Arial" panose="020B0604020202020204" pitchFamily="34" charset="0"/>
              </a:rPr>
              <a:t>Az </a:t>
            </a:r>
            <a:r>
              <a:rPr lang="hu-HU" sz="1200" dirty="0">
                <a:latin typeface="Arial" panose="020B0604020202020204" pitchFamily="34" charset="0"/>
              </a:rPr>
              <a:t>Ericsson Magyarország </a:t>
            </a:r>
            <a:r>
              <a:rPr lang="hu-HU" sz="1200" noProof="0" dirty="0">
                <a:latin typeface="Arial" panose="020B0604020202020204" pitchFamily="34" charset="0"/>
              </a:rPr>
              <a:t>els</a:t>
            </a:r>
            <a:r>
              <a:rPr lang="hu-HU" sz="1200" dirty="0">
                <a:latin typeface="Arial" panose="020B0604020202020204" pitchFamily="34" charset="0"/>
              </a:rPr>
              <a:t>ő negyedszázada</a:t>
            </a:r>
          </a:p>
        </p:txBody>
      </p:sp>
    </p:spTree>
    <p:extLst>
      <p:ext uri="{BB962C8B-B14F-4D97-AF65-F5344CB8AC3E}">
        <p14:creationId xmlns:p14="http://schemas.microsoft.com/office/powerpoint/2010/main" val="2523064765"/>
      </p:ext>
    </p:extLst>
  </p:cSld>
  <p:clrMap bg1="lt1" tx1="dk1" bg2="lt2" tx2="dk2" accent1="accent1" accent2="accent2" accent3="accent3" accent4="accent4" accent5="accent5" accent6="accent6" hlink="hlink" folHlink="folHlink"/>
  <p:sldLayoutIdLst>
    <p:sldLayoutId id="2147483661" r:id="rId1"/>
    <p:sldLayoutId id="2147483695" r:id="rId2"/>
    <p:sldLayoutId id="2147483693" r:id="rId3"/>
    <p:sldLayoutId id="2147483662" r:id="rId4"/>
    <p:sldLayoutId id="2147483663" r:id="rId5"/>
    <p:sldLayoutId id="2147483664" r:id="rId6"/>
    <p:sldLayoutId id="2147483665" r:id="rId7"/>
    <p:sldLayoutId id="2147483671" r:id="rId8"/>
    <p:sldLayoutId id="2147483672" r:id="rId9"/>
    <p:sldLayoutId id="2147483691" r:id="rId10"/>
    <p:sldLayoutId id="2147483673" r:id="rId11"/>
    <p:sldLayoutId id="2147483697" r:id="rId12"/>
    <p:sldLayoutId id="2147483703" r:id="rId13"/>
    <p:sldLayoutId id="2147483674" r:id="rId14"/>
    <p:sldLayoutId id="2147483694" r:id="rId15"/>
    <p:sldLayoutId id="2147483682" r:id="rId16"/>
    <p:sldLayoutId id="2147483683" r:id="rId17"/>
    <p:sldLayoutId id="2147483684" r:id="rId18"/>
    <p:sldLayoutId id="2147483685" r:id="rId19"/>
    <p:sldLayoutId id="2147483675" r:id="rId20"/>
    <p:sldLayoutId id="2147483676" r:id="rId21"/>
    <p:sldLayoutId id="2147483686" r:id="rId22"/>
    <p:sldLayoutId id="2147483687" r:id="rId23"/>
    <p:sldLayoutId id="2147483688" r:id="rId24"/>
    <p:sldLayoutId id="2147483689" r:id="rId25"/>
    <p:sldLayoutId id="2147483696" r:id="rId26"/>
    <p:sldLayoutId id="2147483677" r:id="rId27"/>
    <p:sldLayoutId id="2147483678" r:id="rId28"/>
    <p:sldLayoutId id="2147483679" r:id="rId29"/>
    <p:sldLayoutId id="2147483680" r:id="rId30"/>
    <p:sldLayoutId id="2147483690" r:id="rId31"/>
    <p:sldLayoutId id="2147483681" r:id="rId32"/>
    <p:sldLayoutId id="2147483692" r:id="rId33"/>
    <p:sldLayoutId id="2147483704" r:id="rId34"/>
    <p:sldLayoutId id="2147483705" r:id="rId35"/>
  </p:sldLayoutIdLst>
  <p:hf sldNum="0" hdr="0" ftr="0" dt="0"/>
  <p:txStyles>
    <p:titleStyle>
      <a:lvl1pPr algn="l" rtl="0" eaLnBrk="1" fontAlgn="base" hangingPunct="1">
        <a:lnSpc>
          <a:spcPct val="85000"/>
        </a:lnSpc>
        <a:spcBef>
          <a:spcPts val="300"/>
        </a:spcBef>
        <a:spcAft>
          <a:spcPct val="0"/>
        </a:spcAft>
        <a:defRPr sz="4000" b="0" i="0" kern="1400" spc="-160">
          <a:solidFill>
            <a:schemeClr val="tx1"/>
          </a:solidFill>
          <a:latin typeface="Arial" panose="020B0604020202020204" pitchFamily="34" charset="0"/>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p:titleStyle>
    <p:bodyStyle>
      <a:lvl1pPr marL="3429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ea typeface="+mn-ea"/>
          <a:cs typeface="+mn-cs"/>
        </a:defRPr>
      </a:lvl1pPr>
      <a:lvl2pPr marL="712788"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2pPr>
      <a:lvl3pPr marL="10795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3pPr>
      <a:lvl4pPr marL="1435100"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4pPr>
      <a:lvl5pPr marL="1770063" indent="-342900" algn="l" rtl="0" eaLnBrk="1" fontAlgn="base" hangingPunct="1">
        <a:spcBef>
          <a:spcPts val="300"/>
        </a:spcBef>
        <a:spcAft>
          <a:spcPct val="0"/>
        </a:spcAft>
        <a:buClr>
          <a:schemeClr val="tx1"/>
        </a:buClr>
        <a:buFont typeface="Ericsson Hilda Light" panose="00000400000000000000" pitchFamily="2" charset="0"/>
        <a:buChar char="—"/>
        <a:defRPr sz="2000" b="0" i="0" kern="1000" spc="-30">
          <a:solidFill>
            <a:schemeClr val="tx1"/>
          </a:solidFill>
          <a:latin typeface="Arial" panose="020B0604020202020204" pitchFamily="34" charset="0"/>
        </a:defRPr>
      </a:lvl5pPr>
      <a:lvl6pPr marL="20716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6pPr>
      <a:lvl7pPr marL="25288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7pPr>
      <a:lvl8pPr marL="29860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8pPr>
      <a:lvl9pPr marL="3443288" indent="-180975" algn="l" rtl="0" eaLnBrk="1" fontAlgn="base" hangingPunct="1">
        <a:spcBef>
          <a:spcPct val="20000"/>
        </a:spcBef>
        <a:spcAft>
          <a:spcPct val="0"/>
        </a:spcAft>
        <a:buClr>
          <a:schemeClr val="tx1"/>
        </a:buClr>
        <a:buFont typeface="Ericsson Hilda" pitchFamily="2" charset="0"/>
        <a:buChar char="›"/>
        <a:defRPr sz="2000">
          <a:solidFill>
            <a:schemeClr val="tx1"/>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300">
          <p15:clr>
            <a:srgbClr val="A4A3A4"/>
          </p15:clr>
        </p15:guide>
        <p15:guide id="2" pos="302">
          <p15:clr>
            <a:srgbClr val="A4A3A4"/>
          </p15:clr>
        </p15:guide>
        <p15:guide id="3" pos="1935">
          <p15:clr>
            <a:srgbClr val="A4A3A4"/>
          </p15:clr>
        </p15:guide>
        <p15:guide id="4" orient="horz" pos="981">
          <p15:clr>
            <a:srgbClr val="A4A3A4"/>
          </p15:clr>
        </p15:guide>
        <p15:guide id="6" pos="2116">
          <p15:clr>
            <a:srgbClr val="A4A3A4"/>
          </p15:clr>
        </p15:guide>
        <p15:guide id="7" pos="3931">
          <p15:clr>
            <a:srgbClr val="A4A3A4"/>
          </p15:clr>
        </p15:guide>
        <p15:guide id="9" pos="3749">
          <p15:clr>
            <a:srgbClr val="A4A3A4"/>
          </p15:clr>
        </p15:guide>
        <p15:guide id="10" pos="5564">
          <p15:clr>
            <a:srgbClr val="A4A3A4"/>
          </p15:clr>
        </p15:guide>
        <p15:guide id="12" pos="5745">
          <p15:clr>
            <a:srgbClr val="A4A3A4"/>
          </p15:clr>
        </p15:guide>
        <p15:guide id="13" pos="7378">
          <p15:clr>
            <a:srgbClr val="A4A3A4"/>
          </p15:clr>
        </p15:guide>
        <p15:guide id="16" orient="horz" pos="2478">
          <p15:clr>
            <a:srgbClr val="A4A3A4"/>
          </p15:clr>
        </p15:guide>
        <p15:guide id="17" orient="horz" pos="2614">
          <p15:clr>
            <a:srgbClr val="A4A3A4"/>
          </p15:clr>
        </p15:guide>
        <p15:guide id="18" orient="horz" pos="3929">
          <p15:clr>
            <a:srgbClr val="A4A3A4"/>
          </p15:clr>
        </p15:guide>
        <p15:guide id="19" orient="horz" pos="4110">
          <p15:clr>
            <a:srgbClr val="A4A3A4"/>
          </p15:clr>
        </p15:guide>
        <p15:guide id="20" orient="horz" pos="1162">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7.svg"/><Relationship Id="rId5" Type="http://schemas.openxmlformats.org/officeDocument/2006/relationships/image" Target="../media/image2.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BA8D21E-ED0E-4EA4-9299-4D9C63E9D9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92" r="29860"/>
          <a:stretch/>
        </p:blipFill>
        <p:spPr>
          <a:xfrm>
            <a:off x="-1" y="-3"/>
            <a:ext cx="4076701" cy="6871307"/>
          </a:xfrm>
          <a:prstGeom prst="rect">
            <a:avLst/>
          </a:prstGeom>
        </p:spPr>
      </p:pic>
      <p:pic>
        <p:nvPicPr>
          <p:cNvPr id="6" name="Picture 5">
            <a:extLst>
              <a:ext uri="{FF2B5EF4-FFF2-40B4-BE49-F238E27FC236}">
                <a16:creationId xmlns:a16="http://schemas.microsoft.com/office/drawing/2014/main" xmlns="" id="{AA85B1D3-AE2B-43CE-A288-1AF7A86E99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65" t="-33" r="8125" b="857"/>
          <a:stretch/>
        </p:blipFill>
        <p:spPr>
          <a:xfrm>
            <a:off x="8115299" y="0"/>
            <a:ext cx="4076701" cy="6857999"/>
          </a:xfrm>
          <a:prstGeom prst="rect">
            <a:avLst/>
          </a:prstGeom>
        </p:spPr>
      </p:pic>
      <p:pic>
        <p:nvPicPr>
          <p:cNvPr id="10" name="Graphic 9">
            <a:extLst>
              <a:ext uri="{FF2B5EF4-FFF2-40B4-BE49-F238E27FC236}">
                <a16:creationId xmlns:a16="http://schemas.microsoft.com/office/drawing/2014/main" xmlns="" id="{3D1A8740-0D06-4E15-9CA3-CD040E1295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1487410" y="476250"/>
            <a:ext cx="261523" cy="261523"/>
          </a:xfrm>
          <a:prstGeom prst="rect">
            <a:avLst/>
          </a:prstGeom>
        </p:spPr>
      </p:pic>
      <p:sp>
        <p:nvSpPr>
          <p:cNvPr id="14" name="TextBox 23">
            <a:extLst>
              <a:ext uri="{FF2B5EF4-FFF2-40B4-BE49-F238E27FC236}">
                <a16:creationId xmlns:a16="http://schemas.microsoft.com/office/drawing/2014/main" xmlns="" id="{F2C5E474-A988-4243-8355-B2F8084A79E6}"/>
              </a:ext>
            </a:extLst>
          </p:cNvPr>
          <p:cNvSpPr txBox="1"/>
          <p:nvPr/>
        </p:nvSpPr>
        <p:spPr>
          <a:xfrm>
            <a:off x="479425" y="4148138"/>
            <a:ext cx="3578225" cy="2089150"/>
          </a:xfrm>
          <a:prstGeom prst="rect">
            <a:avLst/>
          </a:prstGeom>
          <a:noFill/>
          <a:ln>
            <a:noFill/>
          </a:ln>
        </p:spPr>
        <p:txBody>
          <a:bodyPr lIns="72000" tIns="36000" rIns="0" bIns="0" anchor="t"/>
          <a:lstStyle/>
          <a:p>
            <a:pPr lvl="0" fontAlgn="base">
              <a:spcBef>
                <a:spcPts val="300"/>
              </a:spcBef>
              <a:spcAft>
                <a:spcPct val="0"/>
              </a:spcAft>
            </a:pPr>
            <a:r>
              <a:rPr lang="hu-HU" sz="2500" dirty="0" smtClean="0">
                <a:solidFill>
                  <a:srgbClr val="FFFFFF"/>
                </a:solidFill>
                <a:latin typeface="Arial" panose="020B0604020202020204" pitchFamily="34" charset="0"/>
                <a:ea typeface="Ericsson Hilda Light" pitchFamily="1" charset="0"/>
                <a:cs typeface="Arial" panose="020B0604020202020204" pitchFamily="34" charset="0"/>
              </a:rPr>
              <a:t>Filep László </a:t>
            </a:r>
            <a:endParaRPr lang="en-US" sz="2500" dirty="0">
              <a:latin typeface="Arial" panose="020B0604020202020204" pitchFamily="34" charset="0"/>
              <a:cs typeface="Arial" panose="020B0604020202020204" pitchFamily="34" charset="0"/>
            </a:endParaRPr>
          </a:p>
        </p:txBody>
      </p:sp>
      <p:pic>
        <p:nvPicPr>
          <p:cNvPr id="17" name="Bildobjekt 14">
            <a:extLst>
              <a:ext uri="{FF2B5EF4-FFF2-40B4-BE49-F238E27FC236}">
                <a16:creationId xmlns:a16="http://schemas.microsoft.com/office/drawing/2014/main" xmlns="" id="{B75271A3-E112-4376-8D94-28D8FA67A8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091" t="31" r="17816" b="193"/>
          <a:stretch/>
        </p:blipFill>
        <p:spPr>
          <a:xfrm>
            <a:off x="4064256" y="-2"/>
            <a:ext cx="4064001" cy="6858002"/>
          </a:xfrm>
          <a:prstGeom prst="rect">
            <a:avLst/>
          </a:prstGeom>
        </p:spPr>
      </p:pic>
      <p:sp>
        <p:nvSpPr>
          <p:cNvPr id="4" name="Rubrik 3"/>
          <p:cNvSpPr>
            <a:spLocks noGrp="1"/>
          </p:cNvSpPr>
          <p:nvPr>
            <p:ph type="ctrTitle"/>
          </p:nvPr>
        </p:nvSpPr>
        <p:spPr>
          <a:xfrm>
            <a:off x="479425" y="476251"/>
            <a:ext cx="9786009" cy="3457574"/>
          </a:xfrm>
        </p:spPr>
        <p:txBody>
          <a:bodyPr/>
          <a:lstStyle/>
          <a:p>
            <a:r>
              <a:rPr lang="en-US" dirty="0">
                <a:solidFill>
                  <a:schemeClr val="bg1"/>
                </a:solidFill>
                <a:latin typeface="Arial" panose="020B0604020202020204" pitchFamily="34" charset="0"/>
                <a:cs typeface="Arial" panose="020B0604020202020204" pitchFamily="34" charset="0"/>
              </a:rPr>
              <a:t>Az Ericsson Magyarország első negyedszázada</a:t>
            </a:r>
          </a:p>
        </p:txBody>
      </p:sp>
    </p:spTree>
    <p:extLst>
      <p:ext uri="{BB962C8B-B14F-4D97-AF65-F5344CB8AC3E}">
        <p14:creationId xmlns:p14="http://schemas.microsoft.com/office/powerpoint/2010/main" val="4123442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74484"/>
            <a:ext cx="5472114" cy="2087563"/>
          </a:xfrm>
        </p:spPr>
        <p:txBody>
          <a:bodyPr/>
          <a:lstStyle/>
          <a:p>
            <a:r>
              <a:rPr lang="hu-HU" b="1" dirty="0" smtClean="0"/>
              <a:t>A bázisállomás telepítése Debrecen belvárosában a Nagytemplom tornyában és </a:t>
            </a:r>
            <a:r>
              <a:rPr lang="hu-HU" b="1" dirty="0" smtClean="0"/>
              <a:t>padlásterében</a:t>
            </a:r>
            <a:endParaRPr lang="hu-HU" b="1" dirty="0" smtClean="0"/>
          </a:p>
          <a:p>
            <a:endParaRPr lang="hu-HU" dirty="0"/>
          </a:p>
        </p:txBody>
      </p:sp>
      <p:pic>
        <p:nvPicPr>
          <p:cNvPr id="1026" name="Picture 2" descr="D:\Backup\40G\Filep kft\Ericsson\FOTŐK\Any_diploma02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9468" y="295448"/>
            <a:ext cx="4007554" cy="5821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84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60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74484"/>
            <a:ext cx="4611864" cy="2087563"/>
          </a:xfrm>
        </p:spPr>
        <p:txBody>
          <a:bodyPr/>
          <a:lstStyle/>
          <a:p>
            <a:r>
              <a:rPr lang="hu-HU" b="1" dirty="0" smtClean="0"/>
              <a:t>A berendezések beemeléséhez a hozzáférési útvonalat biztosítani </a:t>
            </a:r>
            <a:r>
              <a:rPr lang="hu-HU" b="1" dirty="0" smtClean="0"/>
              <a:t>kellett</a:t>
            </a:r>
            <a:r>
              <a:rPr lang="hu-HU" b="1" dirty="0" smtClean="0"/>
              <a:t/>
            </a:r>
            <a:br>
              <a:rPr lang="hu-HU" b="1" dirty="0" smtClean="0"/>
            </a:br>
            <a:endParaRPr lang="hu-HU" b="1" dirty="0" smtClean="0"/>
          </a:p>
          <a:p>
            <a:r>
              <a:rPr lang="hu-HU" b="1" dirty="0" smtClean="0"/>
              <a:t>Kapóra jött a templom felújítása miatt ideiglenesen leállított </a:t>
            </a:r>
            <a:r>
              <a:rPr lang="hu-HU" b="1" dirty="0" smtClean="0"/>
              <a:t>órája</a:t>
            </a:r>
            <a:endParaRPr lang="hu-HU" b="1" dirty="0" smtClean="0"/>
          </a:p>
          <a:p>
            <a:endParaRPr lang="hu-HU" dirty="0"/>
          </a:p>
        </p:txBody>
      </p:sp>
      <p:pic>
        <p:nvPicPr>
          <p:cNvPr id="5" name="Picture 2" descr="D:\Backup\40G\Filep kft\Ericsson\FOTŐK\Deb_04028.jpg"/>
          <p:cNvPicPr>
            <a:picLocks noGrp="1" noChangeAspect="1" noChangeArrowheads="1"/>
          </p:cNvPicPr>
          <p:nvPr>
            <p:ph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5183309" y="1260971"/>
            <a:ext cx="6523359" cy="4552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9320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250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01547"/>
            <a:ext cx="4611864" cy="2087563"/>
          </a:xfrm>
        </p:spPr>
        <p:txBody>
          <a:bodyPr/>
          <a:lstStyle/>
          <a:p>
            <a:r>
              <a:rPr lang="hu-HU" b="1" dirty="0" smtClean="0"/>
              <a:t>Szerencsére az óra befogadására szolgáló nyílás mérete megfelelt az általunk </a:t>
            </a:r>
            <a:r>
              <a:rPr lang="hu-HU" b="1" dirty="0" smtClean="0"/>
              <a:t>megkívántaknak</a:t>
            </a:r>
            <a:endParaRPr lang="hu-HU" dirty="0"/>
          </a:p>
        </p:txBody>
      </p:sp>
      <p:sp>
        <p:nvSpPr>
          <p:cNvPr id="4" name="Tartalom helye 3"/>
          <p:cNvSpPr>
            <a:spLocks noGrp="1"/>
          </p:cNvSpPr>
          <p:nvPr>
            <p:ph sz="quarter" idx="11"/>
          </p:nvPr>
        </p:nvSpPr>
        <p:spPr/>
        <p:txBody>
          <a:bodyPr/>
          <a:lstStyle/>
          <a:p>
            <a:endParaRPr lang="hu-HU"/>
          </a:p>
        </p:txBody>
      </p:sp>
      <p:pic>
        <p:nvPicPr>
          <p:cNvPr id="6" name="Picture 2" descr="D:\Backup\40G\Filep kft\Ericsson\FOTŐK\Deb_01.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5309155" y="1308983"/>
            <a:ext cx="6415213" cy="4280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08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478970"/>
            <a:ext cx="4611864" cy="2087563"/>
          </a:xfrm>
        </p:spPr>
        <p:txBody>
          <a:bodyPr/>
          <a:lstStyle/>
          <a:p>
            <a:r>
              <a:rPr lang="hu-HU" b="1" dirty="0"/>
              <a:t>Ideiglenes állványzatot építettünk a berendezések </a:t>
            </a:r>
            <a:r>
              <a:rPr lang="hu-HU" b="1" dirty="0" smtClean="0"/>
              <a:t>beemeléséhez</a:t>
            </a:r>
            <a:endParaRPr lang="hu-HU" dirty="0"/>
          </a:p>
        </p:txBody>
      </p:sp>
      <p:sp>
        <p:nvSpPr>
          <p:cNvPr id="4" name="Tartalom helye 3"/>
          <p:cNvSpPr>
            <a:spLocks noGrp="1"/>
          </p:cNvSpPr>
          <p:nvPr>
            <p:ph sz="quarter" idx="11"/>
          </p:nvPr>
        </p:nvSpPr>
        <p:spPr/>
        <p:txBody>
          <a:bodyPr/>
          <a:lstStyle/>
          <a:p>
            <a:endParaRPr lang="hu-HU"/>
          </a:p>
        </p:txBody>
      </p:sp>
      <p:pic>
        <p:nvPicPr>
          <p:cNvPr id="7" name="Picture 2" descr="D:\Backup\40G\Filep kft\Ericsson\FOTŐK\Deb_05029.jpg"/>
          <p:cNvPicPr>
            <a:picLocks noGrp="1" noChangeAspect="1" noChangeArrowheads="1"/>
          </p:cNvPicPr>
          <p:nvPr>
            <p:ph sz="quarter" idx="11"/>
          </p:nvPr>
        </p:nvPicPr>
        <p:blipFill>
          <a:blip r:embed="rId2" cstate="print">
            <a:extLst>
              <a:ext uri="{28A0092B-C50C-407E-A947-70E740481C1C}">
                <a14:useLocalDpi xmlns:a14="http://schemas.microsoft.com/office/drawing/2010/main" val="0"/>
              </a:ext>
            </a:extLst>
          </a:blip>
          <a:srcRect/>
          <a:stretch>
            <a:fillRect/>
          </a:stretch>
        </p:blipFill>
        <p:spPr bwMode="auto">
          <a:xfrm>
            <a:off x="6261685" y="476250"/>
            <a:ext cx="3943471" cy="567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0951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467681"/>
            <a:ext cx="4611864" cy="2228497"/>
          </a:xfrm>
        </p:spPr>
        <p:txBody>
          <a:bodyPr/>
          <a:lstStyle/>
          <a:p>
            <a:r>
              <a:rPr lang="hu-HU" b="1" dirty="0"/>
              <a:t>Jó szolgálatot tett az ideiglenes </a:t>
            </a:r>
            <a:r>
              <a:rPr lang="hu-HU" b="1" dirty="0" smtClean="0"/>
              <a:t>állvány, </a:t>
            </a:r>
            <a:r>
              <a:rPr lang="hu-HU" b="1" dirty="0"/>
              <a:t>valamint az </a:t>
            </a:r>
            <a:r>
              <a:rPr lang="hu-HU" b="1" dirty="0" err="1" smtClean="0"/>
              <a:t>alpin-technika</a:t>
            </a:r>
            <a:endParaRPr lang="hu-HU" b="1" dirty="0" smtClean="0"/>
          </a:p>
          <a:p>
            <a:endParaRPr lang="hu-HU" dirty="0"/>
          </a:p>
          <a:p>
            <a:endParaRPr lang="hu-HU" dirty="0"/>
          </a:p>
          <a:p>
            <a:r>
              <a:rPr lang="hu-HU" b="1" dirty="0"/>
              <a:t>Elismerés illeti a </a:t>
            </a:r>
            <a:r>
              <a:rPr lang="hu-HU" b="1" dirty="0" smtClean="0"/>
              <a:t>munkásokat, </a:t>
            </a:r>
            <a:r>
              <a:rPr lang="hu-HU" b="1" dirty="0"/>
              <a:t>akik az állványon állva terelik a súlyos berendezéseket a templom belseje </a:t>
            </a:r>
            <a:r>
              <a:rPr lang="hu-HU" b="1" dirty="0" smtClean="0"/>
              <a:t>felé</a:t>
            </a:r>
            <a:endParaRPr lang="hu-HU" b="1" dirty="0"/>
          </a:p>
          <a:p>
            <a:endParaRPr lang="hu-HU" dirty="0"/>
          </a:p>
        </p:txBody>
      </p:sp>
      <p:sp>
        <p:nvSpPr>
          <p:cNvPr id="4" name="Tartalom helye 3"/>
          <p:cNvSpPr>
            <a:spLocks noGrp="1"/>
          </p:cNvSpPr>
          <p:nvPr>
            <p:ph sz="quarter" idx="11"/>
          </p:nvPr>
        </p:nvSpPr>
        <p:spPr/>
        <p:txBody>
          <a:bodyPr/>
          <a:lstStyle/>
          <a:p>
            <a:endParaRPr lang="hu-HU"/>
          </a:p>
        </p:txBody>
      </p:sp>
      <p:sp>
        <p:nvSpPr>
          <p:cNvPr id="5" name="Tartalom helye 4"/>
          <p:cNvSpPr>
            <a:spLocks noGrp="1"/>
          </p:cNvSpPr>
          <p:nvPr>
            <p:ph sz="quarter" idx="11"/>
          </p:nvPr>
        </p:nvSpPr>
        <p:spPr/>
        <p:txBody>
          <a:bodyPr/>
          <a:lstStyle/>
          <a:p>
            <a:endParaRPr lang="hu-HU"/>
          </a:p>
        </p:txBody>
      </p:sp>
      <p:sp>
        <p:nvSpPr>
          <p:cNvPr id="6" name="Tartalom helye 5"/>
          <p:cNvSpPr>
            <a:spLocks noGrp="1"/>
          </p:cNvSpPr>
          <p:nvPr>
            <p:ph sz="quarter" idx="11"/>
          </p:nvPr>
        </p:nvSpPr>
        <p:spPr/>
        <p:txBody>
          <a:bodyPr/>
          <a:lstStyle/>
          <a:p>
            <a:r>
              <a:rPr lang="hu-HU" dirty="0" smtClean="0"/>
              <a:t>v</a:t>
            </a:r>
            <a:endParaRPr lang="hu-HU" dirty="0"/>
          </a:p>
        </p:txBody>
      </p:sp>
      <p:pic>
        <p:nvPicPr>
          <p:cNvPr id="9" name="Picture 3" descr="D:\Backup\40G\Filep kft\Ericsson\FOTŐK\Deb_03027.jpg"/>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6163733" y="323907"/>
            <a:ext cx="3984978" cy="5789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9342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50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p:cNvPicPr>
            <a:picLocks noChangeAspect="1"/>
          </p:cNvPicPr>
          <p:nvPr/>
        </p:nvPicPr>
        <p:blipFill>
          <a:blip r:embed="rId3">
            <a:extLst>
              <a:ext uri="{28A0092B-C50C-407E-A947-70E740481C1C}">
                <a14:useLocalDpi xmlns:a14="http://schemas.microsoft.com/office/drawing/2010/main" val="0"/>
              </a:ext>
            </a:extLst>
          </a:blip>
          <a:srcRect l="10365" r="1500" b="1288"/>
          <a:stretch>
            <a:fillRect/>
          </a:stretch>
        </p:blipFill>
        <p:spPr bwMode="auto">
          <a:xfrm>
            <a:off x="8115300" y="0"/>
            <a:ext cx="407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Bildobjekt 12"/>
          <p:cNvPicPr>
            <a:picLocks noChangeAspect="1"/>
          </p:cNvPicPr>
          <p:nvPr/>
        </p:nvPicPr>
        <p:blipFill>
          <a:blip r:embed="rId4">
            <a:extLst>
              <a:ext uri="{28A0092B-C50C-407E-A947-70E740481C1C}">
                <a14:useLocalDpi xmlns:a14="http://schemas.microsoft.com/office/drawing/2010/main" val="0"/>
              </a:ext>
            </a:extLst>
          </a:blip>
          <a:srcRect l="53505" t="-2" r="4327" b="-2"/>
          <a:stretch>
            <a:fillRect/>
          </a:stretch>
        </p:blipFill>
        <p:spPr bwMode="auto">
          <a:xfrm>
            <a:off x="0" y="0"/>
            <a:ext cx="407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Graphic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87150" y="476250"/>
            <a:ext cx="261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TextBox 23"/>
          <p:cNvSpPr txBox="1">
            <a:spLocks noChangeArrowheads="1"/>
          </p:cNvSpPr>
          <p:nvPr/>
        </p:nvSpPr>
        <p:spPr bwMode="auto">
          <a:xfrm>
            <a:off x="246062" y="3832049"/>
            <a:ext cx="3578225"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0" bIns="0"/>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a:spcBef>
                <a:spcPts val="300"/>
              </a:spcBef>
            </a:pPr>
            <a:endParaRPr lang="hu-HU" altLang="hu-HU" sz="2500" dirty="0" smtClean="0">
              <a:solidFill>
                <a:srgbClr val="FFFFFF"/>
              </a:solidFill>
              <a:latin typeface="Arial" charset="0"/>
              <a:ea typeface="Ericsson Hilda Light" charset="0"/>
              <a:cs typeface="Ericsson Hilda Light" charset="0"/>
            </a:endParaRPr>
          </a:p>
          <a:p>
            <a:pPr>
              <a:spcBef>
                <a:spcPts val="300"/>
              </a:spcBef>
            </a:pPr>
            <a:r>
              <a:rPr lang="hu-HU" altLang="hu-HU" sz="2500" dirty="0" smtClean="0">
                <a:solidFill>
                  <a:srgbClr val="FFFFFF"/>
                </a:solidFill>
                <a:latin typeface="Arial" charset="0"/>
                <a:ea typeface="Ericsson Hilda Light" charset="0"/>
                <a:cs typeface="Ericsson Hilda Light" charset="0"/>
              </a:rPr>
              <a:t>Filep László</a:t>
            </a:r>
            <a:br>
              <a:rPr lang="hu-HU" altLang="hu-HU" sz="2500" dirty="0" smtClean="0">
                <a:solidFill>
                  <a:srgbClr val="FFFFFF"/>
                </a:solidFill>
                <a:latin typeface="Arial" charset="0"/>
                <a:ea typeface="Ericsson Hilda Light" charset="0"/>
                <a:cs typeface="Ericsson Hilda Light" charset="0"/>
              </a:rPr>
            </a:br>
            <a:r>
              <a:rPr lang="hu-HU" altLang="hu-HU" sz="2500" dirty="0" smtClean="0">
                <a:solidFill>
                  <a:srgbClr val="FFFFFF"/>
                </a:solidFill>
                <a:latin typeface="Arial" charset="0"/>
                <a:ea typeface="Ericsson Hilda Light" charset="0"/>
                <a:cs typeface="Ericsson Hilda Light" charset="0"/>
              </a:rPr>
              <a:t/>
            </a:r>
            <a:br>
              <a:rPr lang="hu-HU" altLang="hu-HU" sz="2500" dirty="0" smtClean="0">
                <a:solidFill>
                  <a:srgbClr val="FFFFFF"/>
                </a:solidFill>
                <a:latin typeface="Arial" charset="0"/>
                <a:ea typeface="Ericsson Hilda Light" charset="0"/>
                <a:cs typeface="Ericsson Hilda Light" charset="0"/>
              </a:rPr>
            </a:br>
            <a:r>
              <a:rPr lang="hu-HU" altLang="hu-HU" sz="1200" dirty="0" smtClean="0">
                <a:solidFill>
                  <a:srgbClr val="FFFFFF"/>
                </a:solidFill>
                <a:latin typeface="Arial" charset="0"/>
                <a:ea typeface="Ericsson Hilda Light" charset="0"/>
                <a:cs typeface="Ericsson Hilda Light" charset="0"/>
              </a:rPr>
              <a:t>ZOH </a:t>
            </a:r>
            <a:endParaRPr lang="en-US" altLang="hu-HU" sz="1200" dirty="0">
              <a:latin typeface="Arial" charset="0"/>
              <a:ea typeface="Arial" charset="0"/>
            </a:endParaRPr>
          </a:p>
        </p:txBody>
      </p:sp>
      <p:pic>
        <p:nvPicPr>
          <p:cNvPr id="14342" name="Bildobjekt 14"/>
          <p:cNvPicPr>
            <a:picLocks noChangeAspect="1"/>
          </p:cNvPicPr>
          <p:nvPr/>
        </p:nvPicPr>
        <p:blipFill>
          <a:blip r:embed="rId6">
            <a:extLst>
              <a:ext uri="{28A0092B-C50C-407E-A947-70E740481C1C}">
                <a14:useLocalDpi xmlns:a14="http://schemas.microsoft.com/office/drawing/2010/main" val="0"/>
              </a:ext>
            </a:extLst>
          </a:blip>
          <a:srcRect l="37256" t="39014" r="40173" b="4100"/>
          <a:stretch>
            <a:fillRect/>
          </a:stretch>
        </p:blipFill>
        <p:spPr bwMode="auto">
          <a:xfrm>
            <a:off x="4064000" y="0"/>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ubrik 3">
            <a:extLst>
              <a:ext uri="{FF2B5EF4-FFF2-40B4-BE49-F238E27FC236}"/>
            </a:extLst>
          </p:cNvPr>
          <p:cNvSpPr txBox="1">
            <a:spLocks/>
          </p:cNvSpPr>
          <p:nvPr/>
        </p:nvSpPr>
        <p:spPr bwMode="auto">
          <a:xfrm>
            <a:off x="479425" y="476250"/>
            <a:ext cx="9307513" cy="3457575"/>
          </a:xfrm>
          <a:prstGeom prst="rect">
            <a:avLst/>
          </a:prstGeom>
          <a:noFill/>
          <a:ln w="9525">
            <a:noFill/>
            <a:miter lim="800000"/>
            <a:headEnd/>
            <a:tailEnd/>
          </a:ln>
        </p:spPr>
        <p:txBody>
          <a:bodyPr lIns="72000" tIns="36000" rIns="73152" bIns="36576"/>
          <a:lstStyle>
            <a:lvl1pPr algn="l" rtl="0" eaLnBrk="1" fontAlgn="base" hangingPunct="1">
              <a:lnSpc>
                <a:spcPct val="85000"/>
              </a:lnSpc>
              <a:spcBef>
                <a:spcPts val="300"/>
              </a:spcBef>
              <a:spcAft>
                <a:spcPct val="0"/>
              </a:spcAft>
              <a:defRPr lang="en-US" sz="6000" b="0" i="0" kern="1400" spc="-160" baseline="0" dirty="0">
                <a:solidFill>
                  <a:schemeClr val="tx1"/>
                </a:solidFill>
                <a:latin typeface="Arial" panose="020B0604020202020204" pitchFamily="34" charset="0"/>
                <a:ea typeface="+mj-ea"/>
                <a:cs typeface="+mj-cs"/>
              </a:defRPr>
            </a:lvl1pPr>
            <a:lvl2pPr algn="l" rtl="0" eaLnBrk="1" fontAlgn="base" hangingPunct="1">
              <a:lnSpc>
                <a:spcPct val="85000"/>
              </a:lnSpc>
              <a:spcBef>
                <a:spcPct val="0"/>
              </a:spcBef>
              <a:spcAft>
                <a:spcPct val="0"/>
              </a:spcAft>
              <a:defRPr sz="4000">
                <a:solidFill>
                  <a:schemeClr val="tx1"/>
                </a:solidFill>
                <a:latin typeface="Ericsson Hilda" pitchFamily="2" charset="0"/>
              </a:defRPr>
            </a:lvl2pPr>
            <a:lvl3pPr algn="l" rtl="0" eaLnBrk="1" fontAlgn="base" hangingPunct="1">
              <a:lnSpc>
                <a:spcPct val="85000"/>
              </a:lnSpc>
              <a:spcBef>
                <a:spcPct val="0"/>
              </a:spcBef>
              <a:spcAft>
                <a:spcPct val="0"/>
              </a:spcAft>
              <a:defRPr sz="4000">
                <a:solidFill>
                  <a:schemeClr val="tx1"/>
                </a:solidFill>
                <a:latin typeface="Ericsson Hilda" pitchFamily="2" charset="0"/>
              </a:defRPr>
            </a:lvl3pPr>
            <a:lvl4pPr algn="l" rtl="0" eaLnBrk="1" fontAlgn="base" hangingPunct="1">
              <a:lnSpc>
                <a:spcPct val="85000"/>
              </a:lnSpc>
              <a:spcBef>
                <a:spcPct val="0"/>
              </a:spcBef>
              <a:spcAft>
                <a:spcPct val="0"/>
              </a:spcAft>
              <a:defRPr sz="4000">
                <a:solidFill>
                  <a:schemeClr val="tx1"/>
                </a:solidFill>
                <a:latin typeface="Ericsson Hilda" pitchFamily="2" charset="0"/>
              </a:defRPr>
            </a:lvl4pPr>
            <a:lvl5pPr algn="l" rtl="0" eaLnBrk="1" fontAlgn="base" hangingPunct="1">
              <a:lnSpc>
                <a:spcPct val="85000"/>
              </a:lnSpc>
              <a:spcBef>
                <a:spcPct val="0"/>
              </a:spcBef>
              <a:spcAft>
                <a:spcPct val="0"/>
              </a:spcAft>
              <a:defRPr sz="4000">
                <a:solidFill>
                  <a:schemeClr val="tx1"/>
                </a:solidFill>
                <a:latin typeface="Ericsson Hilda" pitchFamily="2" charset="0"/>
              </a:defRPr>
            </a:lvl5pPr>
            <a:lvl6pPr marL="457200" algn="l" rtl="0" eaLnBrk="1" fontAlgn="base" hangingPunct="1">
              <a:spcBef>
                <a:spcPct val="0"/>
              </a:spcBef>
              <a:spcAft>
                <a:spcPct val="0"/>
              </a:spcAft>
              <a:defRPr sz="3200">
                <a:solidFill>
                  <a:schemeClr val="tx1"/>
                </a:solidFill>
                <a:latin typeface="Ericsson Hilda" pitchFamily="2" charset="0"/>
              </a:defRPr>
            </a:lvl6pPr>
            <a:lvl7pPr marL="914400" algn="l" rtl="0" eaLnBrk="1" fontAlgn="base" hangingPunct="1">
              <a:spcBef>
                <a:spcPct val="0"/>
              </a:spcBef>
              <a:spcAft>
                <a:spcPct val="0"/>
              </a:spcAft>
              <a:defRPr sz="3200">
                <a:solidFill>
                  <a:schemeClr val="tx1"/>
                </a:solidFill>
                <a:latin typeface="Ericsson Hilda" pitchFamily="2" charset="0"/>
              </a:defRPr>
            </a:lvl7pPr>
            <a:lvl8pPr marL="1371600" algn="l" rtl="0" eaLnBrk="1" fontAlgn="base" hangingPunct="1">
              <a:spcBef>
                <a:spcPct val="0"/>
              </a:spcBef>
              <a:spcAft>
                <a:spcPct val="0"/>
              </a:spcAft>
              <a:defRPr sz="3200">
                <a:solidFill>
                  <a:schemeClr val="tx1"/>
                </a:solidFill>
                <a:latin typeface="Ericsson Hilda" pitchFamily="2" charset="0"/>
              </a:defRPr>
            </a:lvl8pPr>
            <a:lvl9pPr marL="1828800" algn="l" rtl="0" eaLnBrk="1" fontAlgn="base" hangingPunct="1">
              <a:spcBef>
                <a:spcPct val="0"/>
              </a:spcBef>
              <a:spcAft>
                <a:spcPct val="0"/>
              </a:spcAft>
              <a:defRPr sz="3200">
                <a:solidFill>
                  <a:schemeClr val="tx1"/>
                </a:solidFill>
                <a:latin typeface="Ericsson Hilda" pitchFamily="2" charset="0"/>
              </a:defRPr>
            </a:lvl9pPr>
          </a:lstStyle>
          <a:p>
            <a:pPr>
              <a:defRPr/>
            </a:pPr>
            <a:r>
              <a:rPr>
                <a:solidFill>
                  <a:schemeClr val="bg1"/>
                </a:solidFill>
                <a:cs typeface="Arial" panose="020B0604020202020204" pitchFamily="34" charset="0"/>
              </a:rPr>
              <a:t>Az Ericsson </a:t>
            </a:r>
            <a:r>
              <a:rPr err="1">
                <a:solidFill>
                  <a:schemeClr val="bg1"/>
                </a:solidFill>
                <a:cs typeface="Arial" panose="020B0604020202020204" pitchFamily="34" charset="0"/>
              </a:rPr>
              <a:t>Magyarország</a:t>
            </a:r>
            <a:r>
              <a:rPr>
                <a:solidFill>
                  <a:schemeClr val="bg1"/>
                </a:solidFill>
                <a:cs typeface="Arial" panose="020B0604020202020204" pitchFamily="34" charset="0"/>
              </a:rPr>
              <a:t> </a:t>
            </a:r>
            <a:r>
              <a:rPr err="1">
                <a:solidFill>
                  <a:schemeClr val="bg1"/>
                </a:solidFill>
                <a:cs typeface="Arial" panose="020B0604020202020204" pitchFamily="34" charset="0"/>
              </a:rPr>
              <a:t>első</a:t>
            </a:r>
            <a:r>
              <a:rPr>
                <a:solidFill>
                  <a:schemeClr val="bg1"/>
                </a:solidFill>
                <a:cs typeface="Arial" panose="020B0604020202020204" pitchFamily="34" charset="0"/>
              </a:rPr>
              <a:t> </a:t>
            </a:r>
            <a:r>
              <a:rPr err="1">
                <a:solidFill>
                  <a:schemeClr val="bg1"/>
                </a:solidFill>
                <a:cs typeface="Arial" panose="020B0604020202020204" pitchFamily="34" charset="0"/>
              </a:rPr>
              <a:t>negyedszázada</a:t>
            </a:r>
            <a:endParaRPr>
              <a:solidFill>
                <a:schemeClr val="bg1"/>
              </a:solidFill>
              <a:cs typeface="Arial" panose="020B0604020202020204" pitchFamily="34" charset="0"/>
            </a:endParaRPr>
          </a:p>
        </p:txBody>
      </p:sp>
    </p:spTree>
    <p:extLst>
      <p:ext uri="{BB962C8B-B14F-4D97-AF65-F5344CB8AC3E}">
        <p14:creationId xmlns:p14="http://schemas.microsoft.com/office/powerpoint/2010/main" val="2167388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374862" y="2072570"/>
            <a:ext cx="4611864" cy="2087563"/>
          </a:xfrm>
        </p:spPr>
        <p:txBody>
          <a:bodyPr/>
          <a:lstStyle/>
          <a:p>
            <a:pPr algn="ctr"/>
            <a:r>
              <a:rPr lang="hu-HU" b="1" dirty="0" smtClean="0"/>
              <a:t>Orosháza primer körzet (68)</a:t>
            </a:r>
          </a:p>
          <a:p>
            <a:endParaRPr lang="hu-HU" b="1" dirty="0"/>
          </a:p>
          <a:p>
            <a:pPr algn="ctr"/>
            <a:r>
              <a:rPr lang="hu-HU" b="1" dirty="0" smtClean="0"/>
              <a:t>A „lehetetlen küldetés”</a:t>
            </a:r>
            <a:endParaRPr lang="hu-HU" b="1" dirty="0"/>
          </a:p>
        </p:txBody>
      </p:sp>
      <p:sp>
        <p:nvSpPr>
          <p:cNvPr id="4" name="Tartalom helye 3"/>
          <p:cNvSpPr>
            <a:spLocks noGrp="1"/>
          </p:cNvSpPr>
          <p:nvPr>
            <p:ph sz="quarter" idx="11"/>
          </p:nvPr>
        </p:nvSpPr>
        <p:spPr/>
        <p:txBody>
          <a:bodyPr/>
          <a:lstStyle/>
          <a:p>
            <a:endParaRPr lang="hu-HU"/>
          </a:p>
        </p:txBody>
      </p:sp>
      <p:sp>
        <p:nvSpPr>
          <p:cNvPr id="5" name="Tartalom helye 4"/>
          <p:cNvSpPr>
            <a:spLocks noGrp="1"/>
          </p:cNvSpPr>
          <p:nvPr>
            <p:ph sz="quarter" idx="11"/>
          </p:nvPr>
        </p:nvSpPr>
        <p:spPr/>
        <p:txBody>
          <a:bodyPr/>
          <a:lstStyle/>
          <a:p>
            <a:endParaRPr lang="hu-HU"/>
          </a:p>
        </p:txBody>
      </p:sp>
      <p:sp>
        <p:nvSpPr>
          <p:cNvPr id="6" name="Tartalom helye 5"/>
          <p:cNvSpPr>
            <a:spLocks noGrp="1"/>
          </p:cNvSpPr>
          <p:nvPr>
            <p:ph sz="quarter" idx="11"/>
          </p:nvPr>
        </p:nvSpPr>
        <p:spPr/>
        <p:txBody>
          <a:bodyPr/>
          <a:lstStyle/>
          <a:p>
            <a:endParaRPr lang="hu-HU"/>
          </a:p>
        </p:txBody>
      </p:sp>
      <p:sp>
        <p:nvSpPr>
          <p:cNvPr id="9" name="Szövegdoboz 2"/>
          <p:cNvSpPr txBox="1">
            <a:spLocks noChangeArrowheads="1"/>
          </p:cNvSpPr>
          <p:nvPr/>
        </p:nvSpPr>
        <p:spPr bwMode="auto">
          <a:xfrm>
            <a:off x="5757333" y="1152912"/>
            <a:ext cx="5215467" cy="3972244"/>
          </a:xfrm>
          <a:prstGeom prst="rect">
            <a:avLst/>
          </a:prstGeom>
          <a:solidFill>
            <a:schemeClr val="tx1">
              <a:lumMod val="10000"/>
              <a:lumOff val="90000"/>
            </a:schemeClr>
          </a:solidFill>
          <a:ln w="9525">
            <a:solidFill>
              <a:srgbClr val="000000"/>
            </a:solidFill>
            <a:miter lim="800000"/>
            <a:headEnd/>
            <a:tailEnd/>
          </a:ln>
        </p:spPr>
        <p:txBody>
          <a:bodyPr rot="0" vert="horz" wrap="square" lIns="91440" tIns="45720" rIns="91440" bIns="45720" anchor="t" anchorCtr="0">
            <a:noAutofit/>
          </a:bodyPr>
          <a:lstStyle/>
          <a:p>
            <a:pPr marL="342900" lvl="0" indent="-342900">
              <a:buFont typeface="Calibri"/>
              <a:buChar char="-"/>
            </a:pPr>
            <a:endParaRPr lang="hu-HU" sz="2000" b="1" dirty="0" smtClean="0">
              <a:effectLst/>
              <a:ea typeface="Calibri"/>
              <a:cs typeface="Times New Roman"/>
            </a:endParaRPr>
          </a:p>
          <a:p>
            <a:pPr marL="342900" lvl="0" indent="-342900">
              <a:buFont typeface="Calibri"/>
              <a:buChar char="-"/>
            </a:pPr>
            <a:endParaRPr lang="hu-HU" sz="2000" b="1" dirty="0">
              <a:ea typeface="Calibri"/>
              <a:cs typeface="Times New Roman"/>
            </a:endParaRPr>
          </a:p>
          <a:p>
            <a:pPr marL="342900" lvl="0" indent="-342900">
              <a:buFont typeface="Calibri"/>
              <a:buChar char="-"/>
            </a:pPr>
            <a:r>
              <a:rPr lang="hu-HU" sz="2000" b="1" dirty="0" smtClean="0">
                <a:effectLst/>
                <a:ea typeface="Calibri"/>
                <a:cs typeface="Times New Roman"/>
              </a:rPr>
              <a:t>A </a:t>
            </a:r>
            <a:r>
              <a:rPr lang="hu-HU" sz="2000" b="1" dirty="0" err="1" smtClean="0">
                <a:effectLst/>
                <a:ea typeface="Calibri"/>
                <a:cs typeface="Times New Roman"/>
              </a:rPr>
              <a:t>szerődés</a:t>
            </a:r>
            <a:r>
              <a:rPr lang="hu-HU" sz="2000" b="1" dirty="0" smtClean="0">
                <a:effectLst/>
                <a:ea typeface="Calibri"/>
                <a:cs typeface="Times New Roman"/>
              </a:rPr>
              <a:t> </a:t>
            </a:r>
            <a:r>
              <a:rPr lang="hu-HU" sz="2000" b="1" dirty="0">
                <a:effectLst/>
                <a:ea typeface="Calibri"/>
                <a:cs typeface="Times New Roman"/>
              </a:rPr>
              <a:t>aláírása 1996 </a:t>
            </a:r>
            <a:r>
              <a:rPr lang="hu-HU" sz="2000" b="1" dirty="0" smtClean="0">
                <a:effectLst/>
                <a:ea typeface="Calibri"/>
                <a:cs typeface="Times New Roman"/>
              </a:rPr>
              <a:t>augusztus</a:t>
            </a:r>
          </a:p>
          <a:p>
            <a:pPr marL="342900" lvl="0" indent="-342900">
              <a:buFont typeface="Calibri"/>
              <a:buChar char="-"/>
            </a:pPr>
            <a:endParaRPr lang="hu-HU" sz="2000" b="1" dirty="0">
              <a:effectLst/>
              <a:ea typeface="Calibri"/>
              <a:cs typeface="Times New Roman"/>
            </a:endParaRPr>
          </a:p>
          <a:p>
            <a:pPr marL="342900" lvl="0" indent="-342900">
              <a:buFont typeface="Calibri"/>
              <a:buChar char="-"/>
            </a:pPr>
            <a:r>
              <a:rPr lang="hu-HU" sz="2000" b="1" dirty="0" err="1" smtClean="0">
                <a:effectLst/>
                <a:ea typeface="Calibri"/>
                <a:cs typeface="Times New Roman"/>
              </a:rPr>
              <a:t>Axe</a:t>
            </a:r>
            <a:r>
              <a:rPr lang="hu-HU" sz="2000" b="1" dirty="0" smtClean="0">
                <a:effectLst/>
                <a:ea typeface="Calibri"/>
                <a:cs typeface="Times New Roman"/>
              </a:rPr>
              <a:t> 10  bekapcsolása a </a:t>
            </a:r>
            <a:r>
              <a:rPr lang="hu-HU" sz="2000" b="1" smtClean="0">
                <a:effectLst/>
                <a:ea typeface="Calibri"/>
                <a:cs typeface="Times New Roman"/>
              </a:rPr>
              <a:t>hálózatba 1996 </a:t>
            </a:r>
            <a:r>
              <a:rPr lang="hu-HU" sz="2000" b="1" dirty="0" smtClean="0">
                <a:effectLst/>
                <a:ea typeface="Calibri"/>
                <a:cs typeface="Times New Roman"/>
              </a:rPr>
              <a:t>december </a:t>
            </a:r>
            <a:r>
              <a:rPr lang="hu-HU" sz="2000" b="1" dirty="0">
                <a:effectLst/>
                <a:ea typeface="Calibri"/>
                <a:cs typeface="Times New Roman"/>
              </a:rPr>
              <a:t>15</a:t>
            </a:r>
            <a:r>
              <a:rPr lang="hu-HU" sz="2000" b="1" dirty="0" smtClean="0">
                <a:effectLst/>
                <a:ea typeface="Calibri"/>
                <a:cs typeface="Times New Roman"/>
              </a:rPr>
              <a:t>.</a:t>
            </a:r>
          </a:p>
          <a:p>
            <a:pPr lvl="0"/>
            <a:endParaRPr lang="hu-HU" sz="2000" b="1" dirty="0">
              <a:effectLst/>
              <a:ea typeface="Calibri"/>
              <a:cs typeface="Times New Roman"/>
            </a:endParaRPr>
          </a:p>
          <a:p>
            <a:pPr marL="342900" lvl="0" indent="-342900">
              <a:buFont typeface="Calibri"/>
              <a:buChar char="-"/>
            </a:pPr>
            <a:r>
              <a:rPr lang="hu-HU" sz="2000" b="1" dirty="0" smtClean="0">
                <a:ea typeface="Calibri"/>
                <a:cs typeface="Times New Roman"/>
              </a:rPr>
              <a:t>További </a:t>
            </a:r>
            <a:r>
              <a:rPr lang="hu-HU" sz="2000" b="1" dirty="0" smtClean="0">
                <a:effectLst/>
                <a:ea typeface="Calibri"/>
                <a:cs typeface="Times New Roman"/>
              </a:rPr>
              <a:t> </a:t>
            </a:r>
            <a:r>
              <a:rPr lang="hu-HU" sz="2000" b="1" dirty="0">
                <a:effectLst/>
                <a:ea typeface="Calibri"/>
                <a:cs typeface="Times New Roman"/>
              </a:rPr>
              <a:t>3 000 </a:t>
            </a:r>
            <a:r>
              <a:rPr lang="hu-HU" sz="2000" b="1" dirty="0" smtClean="0">
                <a:effectLst/>
                <a:ea typeface="Calibri"/>
                <a:cs typeface="Times New Roman"/>
              </a:rPr>
              <a:t>új előfizető </a:t>
            </a:r>
            <a:r>
              <a:rPr lang="hu-HU" sz="2000" b="1" dirty="0">
                <a:effectLst/>
                <a:ea typeface="Calibri"/>
                <a:cs typeface="Times New Roman"/>
              </a:rPr>
              <a:t>bekapcsolása 1996 december 31</a:t>
            </a:r>
            <a:r>
              <a:rPr lang="hu-HU" sz="2000" b="1" dirty="0" smtClean="0">
                <a:effectLst/>
                <a:ea typeface="Calibri"/>
                <a:cs typeface="Times New Roman"/>
              </a:rPr>
              <a:t>.</a:t>
            </a:r>
          </a:p>
          <a:p>
            <a:pPr marL="342900" lvl="0" indent="-342900">
              <a:buFont typeface="Calibri"/>
              <a:buChar char="-"/>
            </a:pPr>
            <a:endParaRPr lang="hu-HU" sz="2000" b="1" dirty="0">
              <a:ea typeface="Calibri"/>
              <a:cs typeface="Times New Roman"/>
            </a:endParaRPr>
          </a:p>
          <a:p>
            <a:pPr marL="342900" lvl="0" indent="-342900">
              <a:buFont typeface="Calibri"/>
              <a:buChar char="-"/>
            </a:pPr>
            <a:r>
              <a:rPr lang="hu-HU" sz="2000" b="1" dirty="0" smtClean="0">
                <a:effectLst/>
                <a:ea typeface="Calibri"/>
                <a:cs typeface="Times New Roman"/>
              </a:rPr>
              <a:t>DRA 1900 bevezetése</a:t>
            </a:r>
            <a:endParaRPr lang="hu-HU" sz="2000" b="1" dirty="0">
              <a:effectLst/>
              <a:ea typeface="Calibri"/>
              <a:cs typeface="Times New Roman"/>
            </a:endParaRPr>
          </a:p>
        </p:txBody>
      </p:sp>
    </p:spTree>
    <p:extLst>
      <p:ext uri="{BB962C8B-B14F-4D97-AF65-F5344CB8AC3E}">
        <p14:creationId xmlns:p14="http://schemas.microsoft.com/office/powerpoint/2010/main" val="48458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374862" y="2072570"/>
            <a:ext cx="4611864" cy="2087563"/>
          </a:xfrm>
        </p:spPr>
        <p:txBody>
          <a:bodyPr/>
          <a:lstStyle/>
          <a:p>
            <a:r>
              <a:rPr lang="hu-HU" b="1" dirty="0" smtClean="0"/>
              <a:t>Csapat találkozó</a:t>
            </a:r>
          </a:p>
          <a:p>
            <a:endParaRPr lang="hu-HU" b="1" dirty="0"/>
          </a:p>
          <a:p>
            <a:r>
              <a:rPr lang="hu-HU" b="1" dirty="0" smtClean="0"/>
              <a:t>2018 január</a:t>
            </a:r>
            <a:endParaRPr lang="hu-HU" b="1" dirty="0"/>
          </a:p>
        </p:txBody>
      </p:sp>
      <p:sp>
        <p:nvSpPr>
          <p:cNvPr id="4" name="Tartalom helye 3"/>
          <p:cNvSpPr>
            <a:spLocks noGrp="1"/>
          </p:cNvSpPr>
          <p:nvPr>
            <p:ph sz="quarter" idx="11"/>
          </p:nvPr>
        </p:nvSpPr>
        <p:spPr/>
        <p:txBody>
          <a:bodyPr/>
          <a:lstStyle/>
          <a:p>
            <a:endParaRPr lang="hu-HU"/>
          </a:p>
        </p:txBody>
      </p:sp>
      <p:sp>
        <p:nvSpPr>
          <p:cNvPr id="5" name="Tartalom helye 4"/>
          <p:cNvSpPr>
            <a:spLocks noGrp="1"/>
          </p:cNvSpPr>
          <p:nvPr>
            <p:ph sz="quarter" idx="11"/>
          </p:nvPr>
        </p:nvSpPr>
        <p:spPr/>
        <p:txBody>
          <a:bodyPr/>
          <a:lstStyle/>
          <a:p>
            <a:endParaRPr lang="hu-HU"/>
          </a:p>
        </p:txBody>
      </p:sp>
      <p:sp>
        <p:nvSpPr>
          <p:cNvPr id="6" name="Tartalom helye 5"/>
          <p:cNvSpPr>
            <a:spLocks noGrp="1"/>
          </p:cNvSpPr>
          <p:nvPr>
            <p:ph sz="quarter" idx="11"/>
          </p:nvPr>
        </p:nvSpPr>
        <p:spPr/>
        <p:txBody>
          <a:bodyPr/>
          <a:lstStyle/>
          <a:p>
            <a:endParaRPr lang="hu-HU"/>
          </a:p>
        </p:txBody>
      </p:sp>
      <p:pic>
        <p:nvPicPr>
          <p:cNvPr id="8" name="Picture 2" descr="D:\Backup\40G\Filep kft\Ericsson\FOTŐK\Project_csapat_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8319" y="891822"/>
            <a:ext cx="6571136" cy="4928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135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4" name="Tartalom helye 3"/>
          <p:cNvSpPr>
            <a:spLocks noGrp="1"/>
          </p:cNvSpPr>
          <p:nvPr>
            <p:ph sz="quarter" idx="11"/>
          </p:nvPr>
        </p:nvSpPr>
        <p:spPr/>
        <p:txBody>
          <a:bodyPr/>
          <a:lstStyle/>
          <a:p>
            <a:endParaRPr lang="hu-HU"/>
          </a:p>
        </p:txBody>
      </p:sp>
      <p:pic>
        <p:nvPicPr>
          <p:cNvPr id="10" name="Picture 2" descr="D:\Backup\40G\Filep kft\Ericsson\FOTŐK\IIIper_10_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3981" y="1693332"/>
            <a:ext cx="2844819" cy="4111481"/>
          </a:xfrm>
          <a:prstGeom prst="rect">
            <a:avLst/>
          </a:prstGeom>
          <a:noFill/>
          <a:extLst>
            <a:ext uri="{909E8E84-426E-40DD-AFC4-6F175D3DCCD1}">
              <a14:hiddenFill xmlns:a14="http://schemas.microsoft.com/office/drawing/2010/main">
                <a:solidFill>
                  <a:srgbClr val="FFFFFF"/>
                </a:solidFill>
              </a14:hiddenFill>
            </a:ext>
          </a:extLst>
        </p:spPr>
      </p:pic>
      <p:pic>
        <p:nvPicPr>
          <p:cNvPr id="11" name="Bildobjekt 14">
            <a:extLst>
              <a:ext uri="{FF2B5EF4-FFF2-40B4-BE49-F238E27FC236}">
                <a16:creationId xmlns:a16="http://schemas.microsoft.com/office/drawing/2014/main" xmlns="" id="{B75271A3-E112-4376-8D94-28D8FA67A8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091" t="31" r="17816" b="193"/>
          <a:stretch/>
        </p:blipFill>
        <p:spPr>
          <a:xfrm>
            <a:off x="6881677" y="1692389"/>
            <a:ext cx="2436992" cy="4112424"/>
          </a:xfrm>
          <a:prstGeom prst="rect">
            <a:avLst/>
          </a:prstGeom>
        </p:spPr>
      </p:pic>
      <p:sp>
        <p:nvSpPr>
          <p:cNvPr id="12" name="Téglalap 11"/>
          <p:cNvSpPr/>
          <p:nvPr/>
        </p:nvSpPr>
        <p:spPr>
          <a:xfrm>
            <a:off x="1890804" y="1323057"/>
            <a:ext cx="2553904" cy="400110"/>
          </a:xfrm>
          <a:prstGeom prst="rect">
            <a:avLst/>
          </a:prstGeom>
        </p:spPr>
        <p:txBody>
          <a:bodyPr wrap="none">
            <a:spAutoFit/>
          </a:bodyPr>
          <a:lstStyle/>
          <a:p>
            <a:r>
              <a:rPr lang="hu-HU" sz="2000" b="1" dirty="0"/>
              <a:t>LB </a:t>
            </a:r>
            <a:r>
              <a:rPr lang="hu-HU" sz="2000" b="1" dirty="0" smtClean="0"/>
              <a:t>III/10 </a:t>
            </a:r>
            <a:r>
              <a:rPr lang="hu-HU" sz="2000" b="1" dirty="0"/>
              <a:t>es központ</a:t>
            </a:r>
          </a:p>
        </p:txBody>
      </p:sp>
      <p:sp>
        <p:nvSpPr>
          <p:cNvPr id="13" name="Szövegdoboz 12"/>
          <p:cNvSpPr txBox="1"/>
          <p:nvPr/>
        </p:nvSpPr>
        <p:spPr bwMode="auto">
          <a:xfrm>
            <a:off x="7258756" y="1241778"/>
            <a:ext cx="1840088" cy="265945"/>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hu-HU" sz="2000" b="1" dirty="0" smtClean="0"/>
              <a:t>AXE 10</a:t>
            </a:r>
          </a:p>
        </p:txBody>
      </p:sp>
      <p:sp>
        <p:nvSpPr>
          <p:cNvPr id="14" name="Szövegdoboz 13"/>
          <p:cNvSpPr txBox="1"/>
          <p:nvPr/>
        </p:nvSpPr>
        <p:spPr bwMode="auto">
          <a:xfrm>
            <a:off x="1545977" y="5949949"/>
            <a:ext cx="2374194" cy="287337"/>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hu-HU" sz="2000" b="1" dirty="0" smtClean="0"/>
              <a:t>innen</a:t>
            </a:r>
          </a:p>
        </p:txBody>
      </p:sp>
      <p:sp>
        <p:nvSpPr>
          <p:cNvPr id="15" name="Szövegdoboz 14"/>
          <p:cNvSpPr txBox="1"/>
          <p:nvPr/>
        </p:nvSpPr>
        <p:spPr bwMode="auto">
          <a:xfrm>
            <a:off x="7571867" y="5971821"/>
            <a:ext cx="1332089" cy="265465"/>
          </a:xfrm>
          <a:prstGeom prst="rect">
            <a:avLst/>
          </a:prstGeom>
          <a:noFill/>
          <a:ln w="12700">
            <a:noFill/>
            <a:miter lim="800000"/>
            <a:headEnd/>
            <a:tailEnd/>
          </a:ln>
        </p:spPr>
        <p:txBody>
          <a:bodyPr vert="horz" wrap="square" lIns="72000" tIns="36000" rIns="73152" bIns="36576" numCol="1" rtlCol="0" anchor="t" anchorCtr="0" compatLnSpc="1">
            <a:prstTxWarp prst="textNoShape">
              <a:avLst/>
            </a:prstTxWarp>
            <a:noAutofit/>
          </a:bodyPr>
          <a:lstStyle/>
          <a:p>
            <a:pPr algn="ctr">
              <a:buClr>
                <a:schemeClr val="tx1"/>
              </a:buClr>
            </a:pPr>
            <a:r>
              <a:rPr lang="hu-HU" sz="2000" b="1" dirty="0" smtClean="0"/>
              <a:t>ide</a:t>
            </a:r>
          </a:p>
        </p:txBody>
      </p:sp>
    </p:spTree>
    <p:extLst>
      <p:ext uri="{BB962C8B-B14F-4D97-AF65-F5344CB8AC3E}">
        <p14:creationId xmlns:p14="http://schemas.microsoft.com/office/powerpoint/2010/main" val="18857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3000"/>
                                  </p:stCondLst>
                                  <p:childTnLst>
                                    <p:set>
                                      <p:cBhvr>
                                        <p:cTn id="13" dur="1" fill="hold">
                                          <p:stCondLst>
                                            <p:cond delay="249"/>
                                          </p:stCondLst>
                                        </p:cTn>
                                        <p:tgtEl>
                                          <p:spTgt spid="11"/>
                                        </p:tgtEl>
                                        <p:attrNameLst>
                                          <p:attrName>style.visibility</p:attrName>
                                        </p:attrNameLst>
                                      </p:cBhvr>
                                      <p:to>
                                        <p:strVal val="visible"/>
                                      </p:to>
                                    </p:set>
                                  </p:childTnLst>
                                </p:cTn>
                              </p:par>
                              <p:par>
                                <p:cTn id="14" presetID="1" presetClass="entr" presetSubtype="0" fill="hold" grpId="0" nodeType="withEffect">
                                  <p:stCondLst>
                                    <p:cond delay="3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325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4" name="Tartalom helye 3"/>
          <p:cNvSpPr>
            <a:spLocks noGrp="1"/>
          </p:cNvSpPr>
          <p:nvPr>
            <p:ph sz="quarter" idx="11"/>
          </p:nvPr>
        </p:nvSpPr>
        <p:spPr/>
        <p:txBody>
          <a:bodyPr/>
          <a:lstStyle/>
          <a:p>
            <a:endParaRPr lang="hu-HU"/>
          </a:p>
        </p:txBody>
      </p:sp>
      <p:sp>
        <p:nvSpPr>
          <p:cNvPr id="16" name="Tartalom helye 4"/>
          <p:cNvSpPr>
            <a:spLocks noGrp="1"/>
          </p:cNvSpPr>
          <p:nvPr>
            <p:ph sz="quarter" idx="10"/>
          </p:nvPr>
        </p:nvSpPr>
        <p:spPr>
          <a:xfrm>
            <a:off x="1743780" y="2002986"/>
            <a:ext cx="8721019" cy="1750306"/>
          </a:xfrm>
        </p:spPr>
        <p:txBody>
          <a:bodyPr/>
          <a:lstStyle/>
          <a:p>
            <a:pPr marL="0" indent="0" algn="ctr">
              <a:buNone/>
            </a:pPr>
            <a:r>
              <a:rPr lang="hu-HU" sz="2800" dirty="0" smtClean="0"/>
              <a:t>Köszönöm a megtisztelő figyelmüket!</a:t>
            </a:r>
            <a:endParaRPr lang="hu-HU" sz="2800" dirty="0"/>
          </a:p>
        </p:txBody>
      </p:sp>
    </p:spTree>
    <p:extLst>
      <p:ext uri="{BB962C8B-B14F-4D97-AF65-F5344CB8AC3E}">
        <p14:creationId xmlns:p14="http://schemas.microsoft.com/office/powerpoint/2010/main" val="935992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 </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144889"/>
            <a:ext cx="4386086" cy="3262489"/>
          </a:xfrm>
        </p:spPr>
        <p:txBody>
          <a:bodyPr/>
          <a:lstStyle/>
          <a:p>
            <a:pPr algn="ctr"/>
            <a:r>
              <a:rPr lang="hu-HU" b="1" dirty="0" smtClean="0"/>
              <a:t>Első három  nagy fővállalkozás</a:t>
            </a:r>
            <a:br>
              <a:rPr lang="hu-HU" b="1" dirty="0" smtClean="0"/>
            </a:br>
            <a:r>
              <a:rPr lang="hu-HU" b="1" dirty="0" smtClean="0"/>
              <a:t/>
            </a:r>
            <a:br>
              <a:rPr lang="hu-HU" b="1" dirty="0" smtClean="0"/>
            </a:br>
            <a:r>
              <a:rPr lang="hu-HU" b="1" dirty="0" smtClean="0"/>
              <a:t>1991-1994</a:t>
            </a:r>
          </a:p>
          <a:p>
            <a:pPr algn="ctr"/>
            <a:r>
              <a:rPr lang="hu-HU" b="1" dirty="0" smtClean="0"/>
              <a:t/>
            </a:r>
            <a:br>
              <a:rPr lang="hu-HU" b="1" dirty="0" smtClean="0"/>
            </a:br>
            <a:r>
              <a:rPr lang="hu-HU" b="1" dirty="0" smtClean="0"/>
              <a:t>- Gyöngyös Primer körzet         (37</a:t>
            </a:r>
            <a:r>
              <a:rPr lang="hu-HU" b="1" dirty="0" smtClean="0"/>
              <a:t>)</a:t>
            </a:r>
            <a:br>
              <a:rPr lang="hu-HU" b="1" dirty="0" smtClean="0"/>
            </a:br>
            <a:endParaRPr lang="hu-HU" b="1" dirty="0" smtClean="0"/>
          </a:p>
          <a:p>
            <a:pPr algn="ctr"/>
            <a:r>
              <a:rPr lang="hu-HU" b="1" dirty="0" smtClean="0"/>
              <a:t>- Mohács Primer körzet             (69)</a:t>
            </a:r>
            <a:br>
              <a:rPr lang="hu-HU" b="1" dirty="0" smtClean="0"/>
            </a:br>
            <a:endParaRPr lang="hu-HU" b="1" dirty="0" smtClean="0"/>
          </a:p>
          <a:p>
            <a:pPr algn="ctr"/>
            <a:r>
              <a:rPr lang="hu-HU" b="1" dirty="0" smtClean="0"/>
              <a:t>- </a:t>
            </a:r>
            <a:r>
              <a:rPr lang="hu-HU" b="1" dirty="0" smtClean="0"/>
              <a:t>Szekszárd primer körzet         (74)</a:t>
            </a:r>
          </a:p>
          <a:p>
            <a:endParaRPr lang="hu-HU" dirty="0"/>
          </a:p>
        </p:txBody>
      </p:sp>
      <p:sp>
        <p:nvSpPr>
          <p:cNvPr id="6" name="Szövegdoboz 2"/>
          <p:cNvSpPr txBox="1">
            <a:spLocks noChangeArrowheads="1"/>
          </p:cNvSpPr>
          <p:nvPr/>
        </p:nvSpPr>
        <p:spPr bwMode="auto">
          <a:xfrm>
            <a:off x="5305777" y="1104087"/>
            <a:ext cx="6039555" cy="5082223"/>
          </a:xfrm>
          <a:prstGeom prst="rect">
            <a:avLst/>
          </a:prstGeom>
          <a:solidFill>
            <a:schemeClr val="accent4">
              <a:lumMod val="20000"/>
              <a:lumOff val="80000"/>
            </a:schemeClr>
          </a:solidFill>
          <a:ln w="9525">
            <a:solidFill>
              <a:srgbClr val="000000"/>
            </a:solidFill>
            <a:miter lim="800000"/>
            <a:headEnd/>
            <a:tailEnd/>
          </a:ln>
        </p:spPr>
        <p:txBody>
          <a:bodyPr rot="0" vert="horz" wrap="square" lIns="91440" tIns="45720" rIns="91440" bIns="45720" anchor="t" anchorCtr="0">
            <a:noAutofit/>
          </a:bodyPr>
          <a:lstStyle/>
          <a:p>
            <a:pPr>
              <a:lnSpc>
                <a:spcPct val="115000"/>
              </a:lnSpc>
              <a:spcAft>
                <a:spcPts val="1000"/>
              </a:spcAft>
            </a:pPr>
            <a:r>
              <a:rPr lang="hu-HU" sz="2000" b="1" dirty="0">
                <a:effectLst/>
                <a:latin typeface="Calibri"/>
                <a:ea typeface="Calibri"/>
                <a:cs typeface="Times New Roman"/>
              </a:rPr>
              <a:t>Gyöngyös</a:t>
            </a:r>
            <a:br>
              <a:rPr lang="hu-HU" sz="2000" b="1" dirty="0">
                <a:effectLst/>
                <a:latin typeface="Calibri"/>
                <a:ea typeface="Calibri"/>
                <a:cs typeface="Times New Roman"/>
              </a:rPr>
            </a:br>
            <a:r>
              <a:rPr lang="hu-HU" sz="2000" b="1" dirty="0">
                <a:effectLst/>
                <a:latin typeface="Calibri"/>
                <a:ea typeface="Calibri"/>
                <a:cs typeface="Times New Roman"/>
              </a:rPr>
              <a:t>- </a:t>
            </a:r>
            <a:r>
              <a:rPr lang="hu-HU" sz="2000" b="1" dirty="0" err="1">
                <a:effectLst/>
                <a:latin typeface="Calibri"/>
                <a:ea typeface="Calibri"/>
                <a:cs typeface="Times New Roman"/>
              </a:rPr>
              <a:t>Gyöngyös</a:t>
            </a:r>
            <a:r>
              <a:rPr lang="hu-HU" sz="2000" b="1" dirty="0">
                <a:effectLst/>
                <a:latin typeface="Calibri"/>
                <a:ea typeface="Calibri"/>
                <a:cs typeface="Times New Roman"/>
              </a:rPr>
              <a:t> és Hatvan városok valamint 35 település</a:t>
            </a:r>
            <a:br>
              <a:rPr lang="hu-HU" sz="2000" b="1" dirty="0">
                <a:effectLst/>
                <a:latin typeface="Calibri"/>
                <a:ea typeface="Calibri"/>
                <a:cs typeface="Times New Roman"/>
              </a:rPr>
            </a:br>
            <a:r>
              <a:rPr lang="hu-HU" sz="2000" b="1" dirty="0">
                <a:effectLst/>
                <a:latin typeface="Calibri"/>
                <a:ea typeface="Calibri"/>
                <a:cs typeface="Times New Roman"/>
              </a:rPr>
              <a:t>   összesen </a:t>
            </a:r>
            <a:r>
              <a:rPr lang="hu-HU" sz="2000" b="1" dirty="0" smtClean="0">
                <a:latin typeface="Calibri"/>
                <a:ea typeface="Calibri"/>
                <a:cs typeface="Times New Roman"/>
              </a:rPr>
              <a:t>30</a:t>
            </a:r>
            <a:r>
              <a:rPr lang="hu-HU" sz="2000" b="1" dirty="0">
                <a:effectLst/>
                <a:latin typeface="Calibri"/>
                <a:ea typeface="Calibri"/>
                <a:cs typeface="Times New Roman"/>
              </a:rPr>
              <a:t> 000 induló vonal kapacitás	</a:t>
            </a:r>
            <a:r>
              <a:rPr lang="hu-HU" sz="2000" b="1" dirty="0" smtClean="0">
                <a:effectLst/>
                <a:latin typeface="Calibri"/>
                <a:ea typeface="Calibri"/>
                <a:cs typeface="Times New Roman"/>
              </a:rPr>
              <a:t/>
            </a:r>
            <a:br>
              <a:rPr lang="hu-HU" sz="2000" b="1" dirty="0" smtClean="0">
                <a:effectLst/>
                <a:latin typeface="Calibri"/>
                <a:ea typeface="Calibri"/>
                <a:cs typeface="Times New Roman"/>
              </a:rPr>
            </a:br>
            <a:endParaRPr lang="hu-HU" sz="2000" b="1" dirty="0">
              <a:effectLst/>
              <a:latin typeface="Calibri"/>
              <a:ea typeface="Calibri"/>
              <a:cs typeface="Times New Roman"/>
            </a:endParaRPr>
          </a:p>
          <a:p>
            <a:pPr>
              <a:lnSpc>
                <a:spcPct val="115000"/>
              </a:lnSpc>
              <a:spcAft>
                <a:spcPts val="1000"/>
              </a:spcAft>
            </a:pPr>
            <a:r>
              <a:rPr lang="hu-HU" sz="2000" b="1" dirty="0">
                <a:effectLst/>
                <a:latin typeface="Calibri"/>
                <a:ea typeface="Calibri"/>
                <a:cs typeface="Times New Roman"/>
              </a:rPr>
              <a:t>Mohács</a:t>
            </a:r>
            <a:br>
              <a:rPr lang="hu-HU" sz="2000" b="1" dirty="0">
                <a:effectLst/>
                <a:latin typeface="Calibri"/>
                <a:ea typeface="Calibri"/>
                <a:cs typeface="Times New Roman"/>
              </a:rPr>
            </a:br>
            <a:r>
              <a:rPr lang="hu-HU" sz="2000" b="1" dirty="0">
                <a:effectLst/>
                <a:latin typeface="Calibri"/>
                <a:ea typeface="Calibri"/>
                <a:cs typeface="Times New Roman"/>
              </a:rPr>
              <a:t>- </a:t>
            </a:r>
            <a:r>
              <a:rPr lang="hu-HU" sz="2000" b="1" dirty="0" err="1">
                <a:effectLst/>
                <a:latin typeface="Calibri"/>
                <a:ea typeface="Calibri"/>
                <a:cs typeface="Times New Roman"/>
              </a:rPr>
              <a:t>Mohács</a:t>
            </a:r>
            <a:r>
              <a:rPr lang="hu-HU" sz="2000" b="1" dirty="0">
                <a:effectLst/>
                <a:latin typeface="Calibri"/>
                <a:ea typeface="Calibri"/>
                <a:cs typeface="Times New Roman"/>
              </a:rPr>
              <a:t> és </a:t>
            </a:r>
            <a:r>
              <a:rPr lang="hu-HU" sz="2000" b="1" dirty="0" smtClean="0">
                <a:effectLst/>
                <a:latin typeface="Calibri"/>
                <a:ea typeface="Calibri"/>
                <a:cs typeface="Times New Roman"/>
              </a:rPr>
              <a:t>37 </a:t>
            </a:r>
            <a:r>
              <a:rPr lang="hu-HU" sz="2000" b="1" dirty="0">
                <a:effectLst/>
                <a:latin typeface="Calibri"/>
                <a:ea typeface="Calibri"/>
                <a:cs typeface="Times New Roman"/>
              </a:rPr>
              <a:t>település</a:t>
            </a:r>
            <a:br>
              <a:rPr lang="hu-HU" sz="2000" b="1" dirty="0">
                <a:effectLst/>
                <a:latin typeface="Calibri"/>
                <a:ea typeface="Calibri"/>
                <a:cs typeface="Times New Roman"/>
              </a:rPr>
            </a:br>
            <a:r>
              <a:rPr lang="hu-HU" sz="2000" b="1" dirty="0">
                <a:effectLst/>
                <a:latin typeface="Calibri"/>
                <a:ea typeface="Calibri"/>
                <a:cs typeface="Times New Roman"/>
              </a:rPr>
              <a:t>  összesen </a:t>
            </a:r>
            <a:r>
              <a:rPr lang="hu-HU" sz="2000" b="1" dirty="0" smtClean="0">
                <a:effectLst/>
                <a:latin typeface="Calibri"/>
                <a:ea typeface="Calibri"/>
                <a:cs typeface="Times New Roman"/>
              </a:rPr>
              <a:t>22</a:t>
            </a:r>
            <a:r>
              <a:rPr lang="hu-HU" sz="2000" b="1" dirty="0">
                <a:effectLst/>
                <a:latin typeface="Calibri"/>
                <a:ea typeface="Calibri"/>
                <a:cs typeface="Times New Roman"/>
              </a:rPr>
              <a:t> 000 induló vonal </a:t>
            </a:r>
            <a:r>
              <a:rPr lang="hu-HU" sz="2000" b="1" dirty="0" smtClean="0">
                <a:effectLst/>
                <a:latin typeface="Calibri"/>
                <a:ea typeface="Calibri"/>
                <a:cs typeface="Times New Roman"/>
              </a:rPr>
              <a:t>kapacitás</a:t>
            </a:r>
            <a:br>
              <a:rPr lang="hu-HU" sz="2000" b="1" dirty="0" smtClean="0">
                <a:effectLst/>
                <a:latin typeface="Calibri"/>
                <a:ea typeface="Calibri"/>
                <a:cs typeface="Times New Roman"/>
              </a:rPr>
            </a:br>
            <a:endParaRPr lang="hu-HU" sz="2000" b="1" dirty="0">
              <a:effectLst/>
              <a:latin typeface="Calibri"/>
              <a:ea typeface="Calibri"/>
              <a:cs typeface="Times New Roman"/>
            </a:endParaRPr>
          </a:p>
          <a:p>
            <a:pPr>
              <a:lnSpc>
                <a:spcPct val="115000"/>
              </a:lnSpc>
              <a:spcAft>
                <a:spcPts val="1000"/>
              </a:spcAft>
            </a:pPr>
            <a:r>
              <a:rPr lang="hu-HU" sz="2000" b="1" dirty="0">
                <a:effectLst/>
                <a:latin typeface="Calibri"/>
                <a:ea typeface="Calibri"/>
                <a:cs typeface="Times New Roman"/>
              </a:rPr>
              <a:t>Szekszárd</a:t>
            </a:r>
            <a:br>
              <a:rPr lang="hu-HU" sz="2000" b="1" dirty="0">
                <a:effectLst/>
                <a:latin typeface="Calibri"/>
                <a:ea typeface="Calibri"/>
                <a:cs typeface="Times New Roman"/>
              </a:rPr>
            </a:br>
            <a:r>
              <a:rPr lang="hu-HU" sz="2000" b="1" dirty="0">
                <a:effectLst/>
                <a:latin typeface="Calibri"/>
                <a:ea typeface="Calibri"/>
                <a:cs typeface="Times New Roman"/>
              </a:rPr>
              <a:t>- </a:t>
            </a:r>
            <a:r>
              <a:rPr lang="hu-HU" sz="2000" b="1" dirty="0" err="1">
                <a:effectLst/>
                <a:latin typeface="Calibri"/>
                <a:ea typeface="Calibri"/>
                <a:cs typeface="Times New Roman"/>
              </a:rPr>
              <a:t>Szekszárd</a:t>
            </a:r>
            <a:r>
              <a:rPr lang="hu-HU" sz="2000" b="1" dirty="0">
                <a:effectLst/>
                <a:latin typeface="Calibri"/>
                <a:ea typeface="Calibri"/>
                <a:cs typeface="Times New Roman"/>
              </a:rPr>
              <a:t>, Tamási, Bonyhád,  valamint </a:t>
            </a:r>
            <a:r>
              <a:rPr lang="hu-HU" sz="2000" b="1" dirty="0" smtClean="0">
                <a:effectLst/>
                <a:latin typeface="Calibri"/>
                <a:ea typeface="Calibri"/>
                <a:cs typeface="Times New Roman"/>
              </a:rPr>
              <a:t>80 </a:t>
            </a:r>
            <a:r>
              <a:rPr lang="hu-HU" sz="2000" b="1" dirty="0">
                <a:effectLst/>
                <a:latin typeface="Calibri"/>
                <a:ea typeface="Calibri"/>
                <a:cs typeface="Times New Roman"/>
              </a:rPr>
              <a:t>település </a:t>
            </a:r>
            <a:br>
              <a:rPr lang="hu-HU" sz="2000" b="1" dirty="0">
                <a:effectLst/>
                <a:latin typeface="Calibri"/>
                <a:ea typeface="Calibri"/>
                <a:cs typeface="Times New Roman"/>
              </a:rPr>
            </a:br>
            <a:r>
              <a:rPr lang="hu-HU" sz="2000" b="1" dirty="0">
                <a:effectLst/>
                <a:latin typeface="Calibri"/>
                <a:ea typeface="Calibri"/>
                <a:cs typeface="Times New Roman"/>
              </a:rPr>
              <a:t>  Összesen </a:t>
            </a:r>
            <a:r>
              <a:rPr lang="hu-HU" sz="2000" b="1" dirty="0" smtClean="0">
                <a:effectLst/>
                <a:latin typeface="Calibri"/>
                <a:ea typeface="Calibri"/>
                <a:cs typeface="Times New Roman"/>
              </a:rPr>
              <a:t>40</a:t>
            </a:r>
            <a:r>
              <a:rPr lang="hu-HU" sz="2000" b="1" dirty="0">
                <a:effectLst/>
                <a:latin typeface="Calibri"/>
                <a:ea typeface="Calibri"/>
                <a:cs typeface="Times New Roman"/>
              </a:rPr>
              <a:t> 000 vonal kapacitás</a:t>
            </a:r>
          </a:p>
        </p:txBody>
      </p:sp>
    </p:spTree>
    <p:extLst>
      <p:ext uri="{BB962C8B-B14F-4D97-AF65-F5344CB8AC3E}">
        <p14:creationId xmlns:p14="http://schemas.microsoft.com/office/powerpoint/2010/main" val="406520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17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3200"/>
                            </p:stCondLst>
                            <p:childTnLst>
                              <p:par>
                                <p:cTn id="14" presetID="1" presetClass="entr" presetSubtype="0" fill="hold" nodeType="afterEffect">
                                  <p:stCondLst>
                                    <p:cond delay="16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4800"/>
                            </p:stCondLst>
                            <p:childTnLst>
                              <p:par>
                                <p:cTn id="17" presetID="1" presetClass="entr" presetSubtype="0" fill="hold" grpId="0" nodeType="afterEffect">
                                  <p:stCondLst>
                                    <p:cond delay="250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4" name="Alcím 3"/>
          <p:cNvSpPr>
            <a:spLocks noGrp="1"/>
          </p:cNvSpPr>
          <p:nvPr>
            <p:ph type="subTitle" idx="1"/>
          </p:nvPr>
        </p:nvSpPr>
        <p:spPr>
          <a:xfrm>
            <a:off x="581025" y="1638477"/>
            <a:ext cx="5472114" cy="2087563"/>
          </a:xfrm>
        </p:spPr>
        <p:txBody>
          <a:bodyPr/>
          <a:lstStyle/>
          <a:p>
            <a:endParaRPr lang="hu-HU" sz="2400" b="1" dirty="0" smtClean="0"/>
          </a:p>
          <a:p>
            <a:endParaRPr lang="hu-HU" sz="2400" b="1" dirty="0" smtClean="0"/>
          </a:p>
          <a:p>
            <a:endParaRPr lang="hu-HU" sz="2400" b="1" dirty="0" smtClean="0"/>
          </a:p>
          <a:p>
            <a:r>
              <a:rPr lang="hu-HU" sz="2400" b="1" dirty="0" smtClean="0"/>
              <a:t>LB II/5- </a:t>
            </a:r>
            <a:r>
              <a:rPr lang="hu-HU" sz="2400" b="1" dirty="0" err="1" smtClean="0"/>
              <a:t>ös</a:t>
            </a:r>
            <a:r>
              <a:rPr lang="hu-HU" sz="2400" b="1" dirty="0" smtClean="0"/>
              <a:t> Telefonközpont</a:t>
            </a:r>
            <a:endParaRPr lang="hu-HU" sz="2400" b="1" dirty="0"/>
          </a:p>
        </p:txBody>
      </p:sp>
      <p:pic>
        <p:nvPicPr>
          <p:cNvPr id="3074" name="Picture 2" descr="D:\Backup\40G\Filep kft\Ericsson\FOTŐK\LB_2_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5240" y="1570568"/>
            <a:ext cx="6466416" cy="4310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660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374862" y="2072570"/>
            <a:ext cx="4611864" cy="2087563"/>
          </a:xfrm>
        </p:spPr>
        <p:txBody>
          <a:bodyPr/>
          <a:lstStyle/>
          <a:p>
            <a:pPr algn="ctr"/>
            <a:r>
              <a:rPr lang="hu-HU" sz="4000" b="1" dirty="0" smtClean="0"/>
              <a:t>Kihívások</a:t>
            </a:r>
            <a:endParaRPr lang="hu-HU" sz="4000" b="1" dirty="0"/>
          </a:p>
        </p:txBody>
      </p:sp>
      <p:sp>
        <p:nvSpPr>
          <p:cNvPr id="4" name="Tartalom helye 3"/>
          <p:cNvSpPr>
            <a:spLocks noGrp="1"/>
          </p:cNvSpPr>
          <p:nvPr>
            <p:ph sz="quarter" idx="11"/>
          </p:nvPr>
        </p:nvSpPr>
        <p:spPr/>
        <p:txBody>
          <a:bodyPr/>
          <a:lstStyle/>
          <a:p>
            <a:endParaRPr lang="hu-HU"/>
          </a:p>
        </p:txBody>
      </p:sp>
      <p:sp>
        <p:nvSpPr>
          <p:cNvPr id="5" name="Tartalom helye 4"/>
          <p:cNvSpPr>
            <a:spLocks noGrp="1"/>
          </p:cNvSpPr>
          <p:nvPr>
            <p:ph sz="quarter" idx="11"/>
          </p:nvPr>
        </p:nvSpPr>
        <p:spPr/>
        <p:txBody>
          <a:bodyPr/>
          <a:lstStyle/>
          <a:p>
            <a:endParaRPr lang="hu-HU"/>
          </a:p>
        </p:txBody>
      </p:sp>
      <p:sp>
        <p:nvSpPr>
          <p:cNvPr id="6" name="Tartalom helye 5"/>
          <p:cNvSpPr>
            <a:spLocks noGrp="1"/>
          </p:cNvSpPr>
          <p:nvPr>
            <p:ph sz="quarter" idx="11"/>
          </p:nvPr>
        </p:nvSpPr>
        <p:spPr/>
        <p:txBody>
          <a:bodyPr/>
          <a:lstStyle/>
          <a:p>
            <a:endParaRPr lang="hu-HU"/>
          </a:p>
        </p:txBody>
      </p:sp>
      <p:sp>
        <p:nvSpPr>
          <p:cNvPr id="9" name="Szövegdoboz 2"/>
          <p:cNvSpPr txBox="1">
            <a:spLocks noChangeArrowheads="1"/>
          </p:cNvSpPr>
          <p:nvPr/>
        </p:nvSpPr>
        <p:spPr bwMode="auto">
          <a:xfrm>
            <a:off x="5780299" y="1062602"/>
            <a:ext cx="5260234" cy="4785042"/>
          </a:xfrm>
          <a:prstGeom prst="rect">
            <a:avLst/>
          </a:prstGeom>
          <a:solidFill>
            <a:schemeClr val="tx1">
              <a:lumMod val="10000"/>
              <a:lumOff val="90000"/>
            </a:schemeClr>
          </a:solidFill>
          <a:ln w="9525">
            <a:solidFill>
              <a:srgbClr val="000000"/>
            </a:solidFill>
            <a:miter lim="800000"/>
            <a:headEnd/>
            <a:tailEnd/>
          </a:ln>
        </p:spPr>
        <p:txBody>
          <a:bodyPr rot="0" vert="horz" wrap="square" lIns="91440" tIns="45720" rIns="91440" bIns="45720" anchor="t" anchorCtr="0">
            <a:noAutofit/>
          </a:bodyPr>
          <a:lstStyle/>
          <a:p>
            <a:pPr marL="342900" lvl="0" indent="-342900">
              <a:lnSpc>
                <a:spcPct val="115000"/>
              </a:lnSpc>
              <a:spcAft>
                <a:spcPts val="1000"/>
              </a:spcAft>
              <a:buFont typeface="Calibri"/>
              <a:buChar char="-"/>
            </a:pPr>
            <a:r>
              <a:rPr lang="hu-HU" sz="2000" b="1" dirty="0" smtClean="0">
                <a:effectLst/>
                <a:latin typeface="Calibri"/>
                <a:ea typeface="Calibri"/>
                <a:cs typeface="Times New Roman"/>
              </a:rPr>
              <a:t>A </a:t>
            </a:r>
            <a:r>
              <a:rPr lang="hu-HU" sz="2000" b="1" dirty="0">
                <a:effectLst/>
                <a:latin typeface="Calibri"/>
                <a:ea typeface="Calibri"/>
                <a:cs typeface="Times New Roman"/>
              </a:rPr>
              <a:t>beruházást levezénylő csapat létrehozása (</a:t>
            </a:r>
            <a:r>
              <a:rPr lang="hu-HU" sz="2000" b="1" dirty="0" err="1">
                <a:effectLst/>
                <a:latin typeface="Calibri"/>
                <a:ea typeface="Calibri"/>
                <a:cs typeface="Times New Roman"/>
              </a:rPr>
              <a:t>Ericsson-on</a:t>
            </a:r>
            <a:r>
              <a:rPr lang="hu-HU" sz="2000" b="1" dirty="0">
                <a:effectLst/>
                <a:latin typeface="Calibri"/>
                <a:ea typeface="Calibri"/>
                <a:cs typeface="Times New Roman"/>
              </a:rPr>
              <a:t> belül</a:t>
            </a:r>
            <a:r>
              <a:rPr lang="hu-HU" sz="2000" b="1" dirty="0" smtClean="0">
                <a:effectLst/>
                <a:latin typeface="Calibri"/>
                <a:ea typeface="Calibri"/>
                <a:cs typeface="Times New Roman"/>
              </a:rPr>
              <a:t>)</a:t>
            </a:r>
            <a:br>
              <a:rPr lang="hu-HU" sz="2000" b="1" dirty="0" smtClean="0">
                <a:effectLst/>
                <a:latin typeface="Calibri"/>
                <a:ea typeface="Calibri"/>
                <a:cs typeface="Times New Roman"/>
              </a:rPr>
            </a:br>
            <a:endParaRPr lang="hu-HU" sz="2000" b="1" dirty="0">
              <a:effectLst/>
              <a:latin typeface="Calibri"/>
              <a:ea typeface="Calibri"/>
              <a:cs typeface="Times New Roman"/>
            </a:endParaRPr>
          </a:p>
          <a:p>
            <a:pPr marL="342900" lvl="0" indent="-342900">
              <a:buFont typeface="Calibri"/>
              <a:buChar char="-"/>
            </a:pPr>
            <a:r>
              <a:rPr lang="hu-HU" sz="2000" b="1" dirty="0">
                <a:effectLst/>
                <a:latin typeface="Calibri"/>
                <a:ea typeface="Calibri"/>
                <a:cs typeface="Times New Roman"/>
              </a:rPr>
              <a:t>A megfelelő alvállalkozók felkutatása, kiválasztása. Nem volt nagy választék</a:t>
            </a:r>
            <a:r>
              <a:rPr lang="hu-HU" sz="2000" b="1" dirty="0" smtClean="0">
                <a:effectLst/>
                <a:latin typeface="Calibri"/>
                <a:ea typeface="Calibri"/>
                <a:cs typeface="Times New Roman"/>
              </a:rPr>
              <a:t>!!</a:t>
            </a:r>
            <a:br>
              <a:rPr lang="hu-HU" sz="2000" b="1" dirty="0" smtClean="0">
                <a:effectLst/>
                <a:latin typeface="Calibri"/>
                <a:ea typeface="Calibri"/>
                <a:cs typeface="Times New Roman"/>
              </a:rPr>
            </a:br>
            <a:endParaRPr lang="hu-HU" sz="2000" b="1" dirty="0">
              <a:effectLst/>
              <a:ea typeface="Calibri"/>
              <a:cs typeface="Times New Roman"/>
            </a:endParaRPr>
          </a:p>
          <a:p>
            <a:pPr marL="342900" lvl="0" indent="-342900">
              <a:buFont typeface="Calibri"/>
              <a:buChar char="-"/>
            </a:pPr>
            <a:r>
              <a:rPr lang="hu-HU" sz="2000" b="1" dirty="0">
                <a:effectLst/>
                <a:latin typeface="Calibri"/>
                <a:ea typeface="Calibri"/>
                <a:cs typeface="Times New Roman"/>
              </a:rPr>
              <a:t>A lakossággal való állandó kapcsolattartás, konfliktusok kezelése (Matávval közösen</a:t>
            </a:r>
            <a:r>
              <a:rPr lang="hu-HU" sz="2000" b="1" dirty="0" smtClean="0">
                <a:effectLst/>
                <a:latin typeface="Calibri"/>
                <a:ea typeface="Calibri"/>
                <a:cs typeface="Times New Roman"/>
              </a:rPr>
              <a:t>)</a:t>
            </a:r>
            <a:br>
              <a:rPr lang="hu-HU" sz="2000" b="1" dirty="0" smtClean="0">
                <a:effectLst/>
                <a:latin typeface="Calibri"/>
                <a:ea typeface="Calibri"/>
                <a:cs typeface="Times New Roman"/>
              </a:rPr>
            </a:br>
            <a:endParaRPr lang="hu-HU" sz="2000" b="1" dirty="0">
              <a:effectLst/>
              <a:ea typeface="Calibri"/>
              <a:cs typeface="Times New Roman"/>
            </a:endParaRPr>
          </a:p>
          <a:p>
            <a:pPr marL="342900" lvl="0" indent="-342900">
              <a:buFont typeface="Calibri"/>
              <a:buChar char="-"/>
            </a:pPr>
            <a:r>
              <a:rPr lang="hu-HU" sz="2000" b="1" dirty="0">
                <a:effectLst/>
                <a:latin typeface="Calibri"/>
                <a:ea typeface="Calibri"/>
                <a:cs typeface="Times New Roman"/>
              </a:rPr>
              <a:t>A hálózatépítéseknél a folyamatos </a:t>
            </a:r>
            <a:r>
              <a:rPr lang="hu-HU" sz="2000" b="1" dirty="0" smtClean="0">
                <a:effectLst/>
                <a:latin typeface="Calibri"/>
                <a:ea typeface="Calibri"/>
                <a:cs typeface="Times New Roman"/>
              </a:rPr>
              <a:t>minőség-ellenőrzés</a:t>
            </a:r>
          </a:p>
          <a:p>
            <a:pPr marL="342900" lvl="0" indent="-342900">
              <a:buFont typeface="Calibri"/>
              <a:buChar char="-"/>
            </a:pPr>
            <a:r>
              <a:rPr lang="hu-HU" sz="2000" b="1" dirty="0" smtClean="0">
                <a:effectLst/>
                <a:latin typeface="Calibri"/>
                <a:ea typeface="Calibri"/>
                <a:cs typeface="Times New Roman"/>
              </a:rPr>
              <a:t>Váratlan </a:t>
            </a:r>
            <a:r>
              <a:rPr lang="hu-HU" sz="2000" b="1" dirty="0">
                <a:effectLst/>
                <a:latin typeface="Calibri"/>
                <a:ea typeface="Calibri"/>
                <a:cs typeface="Times New Roman"/>
              </a:rPr>
              <a:t>események és műszaki problémák kezelése</a:t>
            </a:r>
            <a:endParaRPr lang="hu-HU" sz="2000" b="1" dirty="0">
              <a:effectLst/>
              <a:ea typeface="Calibri"/>
              <a:cs typeface="Times New Roman"/>
            </a:endParaRPr>
          </a:p>
        </p:txBody>
      </p:sp>
    </p:spTree>
    <p:extLst>
      <p:ext uri="{BB962C8B-B14F-4D97-AF65-F5344CB8AC3E}">
        <p14:creationId xmlns:p14="http://schemas.microsoft.com/office/powerpoint/2010/main" val="444525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74484"/>
            <a:ext cx="4236509" cy="2087563"/>
          </a:xfrm>
        </p:spPr>
        <p:txBody>
          <a:bodyPr/>
          <a:lstStyle/>
          <a:p>
            <a:r>
              <a:rPr lang="hu-HU" b="1" dirty="0" smtClean="0"/>
              <a:t>Gyöngyös műszaki épület</a:t>
            </a:r>
            <a:br>
              <a:rPr lang="hu-HU" b="1" dirty="0" smtClean="0"/>
            </a:br>
            <a:r>
              <a:rPr lang="hu-HU" b="1" dirty="0" smtClean="0"/>
              <a:t>Akkor (1993)</a:t>
            </a:r>
            <a:br>
              <a:rPr lang="hu-HU" b="1" dirty="0" smtClean="0"/>
            </a:br>
            <a:r>
              <a:rPr lang="hu-HU" b="1" dirty="0" smtClean="0"/>
              <a:t/>
            </a:r>
            <a:br>
              <a:rPr lang="hu-HU" b="1" dirty="0" smtClean="0"/>
            </a:br>
            <a:r>
              <a:rPr lang="hu-HU" b="1" dirty="0" smtClean="0"/>
              <a:t>AXE és az összes műszaki berendezés mellett helyet kapott benne a üzemeltető személyzet  is.</a:t>
            </a:r>
          </a:p>
          <a:p>
            <a:endParaRPr lang="hu-HU" dirty="0"/>
          </a:p>
        </p:txBody>
      </p:sp>
      <p:pic>
        <p:nvPicPr>
          <p:cNvPr id="1026" name="Picture 2" descr="D:\Backup\40G\Filep kft\Ericsson\FOTŐK\tavkozlesi_rt_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655" y="1275644"/>
            <a:ext cx="6600454" cy="4380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249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74484"/>
            <a:ext cx="4236509" cy="2087563"/>
          </a:xfrm>
        </p:spPr>
        <p:txBody>
          <a:bodyPr/>
          <a:lstStyle/>
          <a:p>
            <a:r>
              <a:rPr lang="hu-HU" b="1" dirty="0" smtClean="0"/>
              <a:t>Gyöngyös műszaki épület</a:t>
            </a:r>
            <a:br>
              <a:rPr lang="hu-HU" b="1" dirty="0" smtClean="0"/>
            </a:br>
            <a:r>
              <a:rPr lang="hu-HU" b="1" dirty="0" smtClean="0"/>
              <a:t>napjainkban</a:t>
            </a:r>
            <a:br>
              <a:rPr lang="hu-HU" b="1" dirty="0" smtClean="0"/>
            </a:br>
            <a:r>
              <a:rPr lang="hu-HU" dirty="0" smtClean="0"/>
              <a:t/>
            </a:r>
            <a:br>
              <a:rPr lang="hu-HU" dirty="0" smtClean="0"/>
            </a:br>
            <a:endParaRPr lang="hu-HU" dirty="0" smtClean="0"/>
          </a:p>
          <a:p>
            <a:endParaRPr lang="hu-HU" dirty="0"/>
          </a:p>
        </p:txBody>
      </p:sp>
      <p:pic>
        <p:nvPicPr>
          <p:cNvPr id="1027" name="Picture 3" descr="D:\Backup\40G\Filep kft\Ericsson\FOTŐK\DSC050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2156" y="1038577"/>
            <a:ext cx="6246519" cy="4684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6688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74484"/>
            <a:ext cx="4236509" cy="2087563"/>
          </a:xfrm>
        </p:spPr>
        <p:txBody>
          <a:bodyPr/>
          <a:lstStyle/>
          <a:p>
            <a:r>
              <a:rPr lang="hu-HU" b="1" dirty="0" smtClean="0"/>
              <a:t>Domoszló műszaki </a:t>
            </a:r>
            <a:r>
              <a:rPr lang="hu-HU" b="1" dirty="0" smtClean="0"/>
              <a:t>épület</a:t>
            </a:r>
            <a:r>
              <a:rPr lang="hu-HU" b="1" dirty="0" smtClean="0"/>
              <a:t/>
            </a:r>
            <a:br>
              <a:rPr lang="hu-HU" b="1" dirty="0" smtClean="0"/>
            </a:br>
            <a:r>
              <a:rPr lang="hu-HU" b="1" dirty="0" smtClean="0"/>
              <a:t/>
            </a:r>
            <a:br>
              <a:rPr lang="hu-HU" b="1" dirty="0" smtClean="0"/>
            </a:br>
            <a:r>
              <a:rPr lang="hu-HU" b="1" dirty="0" smtClean="0"/>
              <a:t>Az RSS (kihelyezett fokozat) és az átviteltechnika elhelyezésére </a:t>
            </a:r>
            <a:r>
              <a:rPr lang="hu-HU" b="1" dirty="0" smtClean="0"/>
              <a:t>szolgál</a:t>
            </a:r>
            <a:endParaRPr lang="hu-HU" b="1" dirty="0" smtClean="0"/>
          </a:p>
          <a:p>
            <a:endParaRPr lang="hu-HU" dirty="0"/>
          </a:p>
        </p:txBody>
      </p:sp>
      <p:pic>
        <p:nvPicPr>
          <p:cNvPr id="7170" name="Picture 2" descr="D:\Backup\40G\Filep kft\Ericsson\FOTŐK\DSC050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6278" y="837495"/>
            <a:ext cx="4025546" cy="5367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6117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076C11-626F-4F42-982C-110C4C0953C1}"/>
              </a:ext>
            </a:extLst>
          </p:cNvPr>
          <p:cNvSpPr>
            <a:spLocks noGrp="1"/>
          </p:cNvSpPr>
          <p:nvPr>
            <p:ph type="ctrTitle"/>
          </p:nvPr>
        </p:nvSpPr>
        <p:spPr>
          <a:xfrm>
            <a:off x="479425" y="476250"/>
            <a:ext cx="8353426" cy="923572"/>
          </a:xfrm>
        </p:spPr>
        <p:txBody>
          <a:bodyPr/>
          <a:lstStyle/>
          <a:p>
            <a:r>
              <a:rPr lang="hu-HU" dirty="0" smtClean="0"/>
              <a:t>Fővállalkozás</a:t>
            </a:r>
            <a:endParaRPr lang="hu-HU" dirty="0"/>
          </a:p>
        </p:txBody>
      </p:sp>
      <p:sp>
        <p:nvSpPr>
          <p:cNvPr id="3" name="Subtitle 2">
            <a:extLst>
              <a:ext uri="{FF2B5EF4-FFF2-40B4-BE49-F238E27FC236}">
                <a16:creationId xmlns:a16="http://schemas.microsoft.com/office/drawing/2014/main" xmlns="" id="{AD9DF3E9-06A1-5246-9A9F-8B95E0A57136}"/>
              </a:ext>
            </a:extLst>
          </p:cNvPr>
          <p:cNvSpPr>
            <a:spLocks noGrp="1"/>
          </p:cNvSpPr>
          <p:nvPr>
            <p:ph type="subTitle" idx="1"/>
          </p:nvPr>
        </p:nvSpPr>
        <p:spPr>
          <a:xfrm>
            <a:off x="479425" y="2574484"/>
            <a:ext cx="4476397" cy="3487648"/>
          </a:xfrm>
        </p:spPr>
        <p:txBody>
          <a:bodyPr/>
          <a:lstStyle/>
          <a:p>
            <a:r>
              <a:rPr lang="hu-HU" b="1" dirty="0" smtClean="0"/>
              <a:t>Domoszló Mini-link antenna </a:t>
            </a:r>
            <a:r>
              <a:rPr lang="hu-HU" b="1" dirty="0" smtClean="0"/>
              <a:t>torony</a:t>
            </a:r>
            <a:r>
              <a:rPr lang="hu-HU" b="1" dirty="0"/>
              <a:t/>
            </a:r>
            <a:br>
              <a:rPr lang="hu-HU" b="1" dirty="0"/>
            </a:br>
            <a:r>
              <a:rPr lang="hu-HU" b="1" dirty="0" smtClean="0"/>
              <a:t/>
            </a:r>
            <a:br>
              <a:rPr lang="hu-HU" b="1" dirty="0" smtClean="0"/>
            </a:br>
            <a:r>
              <a:rPr lang="hu-HU" b="1" dirty="0" smtClean="0"/>
              <a:t>Ahol a terepviszonyok nem tették lehetővé az optikai hálózat építését, a ma is népszerű Mini-link berendezést </a:t>
            </a:r>
            <a:r>
              <a:rPr lang="hu-HU" b="1" dirty="0" smtClean="0"/>
              <a:t>alkalmaztuk</a:t>
            </a:r>
            <a:br>
              <a:rPr lang="hu-HU" b="1" dirty="0" smtClean="0"/>
            </a:br>
            <a:r>
              <a:rPr lang="hu-HU" b="1" dirty="0" smtClean="0"/>
              <a:t/>
            </a:r>
            <a:br>
              <a:rPr lang="hu-HU" b="1" dirty="0" smtClean="0"/>
            </a:br>
            <a:r>
              <a:rPr lang="hu-HU" b="1" dirty="0" smtClean="0"/>
              <a:t/>
            </a:r>
            <a:br>
              <a:rPr lang="hu-HU" b="1" dirty="0" smtClean="0"/>
            </a:br>
            <a:r>
              <a:rPr lang="hu-HU" b="1" dirty="0" smtClean="0"/>
              <a:t/>
            </a:r>
            <a:br>
              <a:rPr lang="hu-HU" b="1" dirty="0" smtClean="0"/>
            </a:br>
            <a:r>
              <a:rPr lang="hu-HU" sz="1200" dirty="0" smtClean="0"/>
              <a:t/>
            </a:r>
            <a:br>
              <a:rPr lang="hu-HU" sz="1200" dirty="0" smtClean="0"/>
            </a:br>
            <a:r>
              <a:rPr lang="hu-HU" sz="1200" dirty="0" smtClean="0"/>
              <a:t>V</a:t>
            </a:r>
            <a:endParaRPr lang="hu-HU" sz="1200" dirty="0" smtClean="0"/>
          </a:p>
          <a:p>
            <a:endParaRPr lang="hu-HU" dirty="0"/>
          </a:p>
        </p:txBody>
      </p:sp>
      <p:pic>
        <p:nvPicPr>
          <p:cNvPr id="8194" name="Picture 2" descr="D:\Backup\40G\Filep kft\Ericsson\FOTŐK\DSC05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354" y="798218"/>
            <a:ext cx="3947936" cy="526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1515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Bildobjekt 12"/>
          <p:cNvPicPr>
            <a:picLocks noChangeAspect="1"/>
          </p:cNvPicPr>
          <p:nvPr/>
        </p:nvPicPr>
        <p:blipFill>
          <a:blip r:embed="rId3">
            <a:extLst>
              <a:ext uri="{28A0092B-C50C-407E-A947-70E740481C1C}">
                <a14:useLocalDpi xmlns:a14="http://schemas.microsoft.com/office/drawing/2010/main" val="0"/>
              </a:ext>
            </a:extLst>
          </a:blip>
          <a:srcRect l="11543" r="53557"/>
          <a:stretch>
            <a:fillRect/>
          </a:stretch>
        </p:blipFill>
        <p:spPr bwMode="auto">
          <a:xfrm>
            <a:off x="4057650" y="0"/>
            <a:ext cx="407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Bildobjekt 14"/>
          <p:cNvPicPr>
            <a:picLocks noChangeAspect="1"/>
          </p:cNvPicPr>
          <p:nvPr/>
        </p:nvPicPr>
        <p:blipFill>
          <a:blip r:embed="rId4">
            <a:extLst>
              <a:ext uri="{28A0092B-C50C-407E-A947-70E740481C1C}">
                <a14:useLocalDpi xmlns:a14="http://schemas.microsoft.com/office/drawing/2010/main" val="0"/>
              </a:ext>
            </a:extLst>
          </a:blip>
          <a:srcRect l="3265" t="304" r="56854" b="304"/>
          <a:stretch>
            <a:fillRect/>
          </a:stretch>
        </p:blipFill>
        <p:spPr bwMode="auto">
          <a:xfrm>
            <a:off x="8128000" y="0"/>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Bildobjekt 11"/>
          <p:cNvPicPr>
            <a:picLocks noChangeAspect="1"/>
          </p:cNvPicPr>
          <p:nvPr/>
        </p:nvPicPr>
        <p:blipFill>
          <a:blip r:embed="rId5">
            <a:extLst>
              <a:ext uri="{28A0092B-C50C-407E-A947-70E740481C1C}">
                <a14:useLocalDpi xmlns:a14="http://schemas.microsoft.com/office/drawing/2010/main" val="0"/>
              </a:ext>
            </a:extLst>
          </a:blip>
          <a:srcRect l="33919" t="2" r="22005"/>
          <a:stretch>
            <a:fillRect/>
          </a:stretch>
        </p:blipFill>
        <p:spPr bwMode="auto">
          <a:xfrm>
            <a:off x="0" y="0"/>
            <a:ext cx="406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Graphic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487150" y="476250"/>
            <a:ext cx="261938"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23"/>
          <p:cNvSpPr txBox="1">
            <a:spLocks noChangeArrowheads="1"/>
          </p:cNvSpPr>
          <p:nvPr/>
        </p:nvSpPr>
        <p:spPr bwMode="auto">
          <a:xfrm>
            <a:off x="343958" y="5615694"/>
            <a:ext cx="2828219" cy="852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2000" tIns="36000" rIns="0" bIns="0"/>
          <a:lstStyle>
            <a:lvl1pPr>
              <a:defRPr>
                <a:solidFill>
                  <a:schemeClr val="tx1"/>
                </a:solidFill>
                <a:latin typeface="Ericsson Hilda" charset="0"/>
              </a:defRPr>
            </a:lvl1pPr>
            <a:lvl2pPr marL="742950" indent="-285750">
              <a:defRPr>
                <a:solidFill>
                  <a:schemeClr val="tx1"/>
                </a:solidFill>
                <a:latin typeface="Ericsson Hilda" charset="0"/>
              </a:defRPr>
            </a:lvl2pPr>
            <a:lvl3pPr marL="1143000" indent="-228600">
              <a:defRPr>
                <a:solidFill>
                  <a:schemeClr val="tx1"/>
                </a:solidFill>
                <a:latin typeface="Ericsson Hilda" charset="0"/>
              </a:defRPr>
            </a:lvl3pPr>
            <a:lvl4pPr marL="1600200" indent="-228600">
              <a:defRPr>
                <a:solidFill>
                  <a:schemeClr val="tx1"/>
                </a:solidFill>
                <a:latin typeface="Ericsson Hilda" charset="0"/>
              </a:defRPr>
            </a:lvl4pPr>
            <a:lvl5pPr marL="2057400" indent="-228600">
              <a:defRPr>
                <a:solidFill>
                  <a:schemeClr val="tx1"/>
                </a:solidFill>
                <a:latin typeface="Ericsson Hilda" charset="0"/>
              </a:defRPr>
            </a:lvl5pPr>
            <a:lvl6pPr marL="2514600" indent="-228600" fontAlgn="base">
              <a:spcBef>
                <a:spcPct val="0"/>
              </a:spcBef>
              <a:spcAft>
                <a:spcPct val="0"/>
              </a:spcAft>
              <a:defRPr>
                <a:solidFill>
                  <a:schemeClr val="tx1"/>
                </a:solidFill>
                <a:latin typeface="Ericsson Hilda" charset="0"/>
              </a:defRPr>
            </a:lvl6pPr>
            <a:lvl7pPr marL="2971800" indent="-228600" fontAlgn="base">
              <a:spcBef>
                <a:spcPct val="0"/>
              </a:spcBef>
              <a:spcAft>
                <a:spcPct val="0"/>
              </a:spcAft>
              <a:defRPr>
                <a:solidFill>
                  <a:schemeClr val="tx1"/>
                </a:solidFill>
                <a:latin typeface="Ericsson Hilda" charset="0"/>
              </a:defRPr>
            </a:lvl7pPr>
            <a:lvl8pPr marL="3429000" indent="-228600" fontAlgn="base">
              <a:spcBef>
                <a:spcPct val="0"/>
              </a:spcBef>
              <a:spcAft>
                <a:spcPct val="0"/>
              </a:spcAft>
              <a:defRPr>
                <a:solidFill>
                  <a:schemeClr val="tx1"/>
                </a:solidFill>
                <a:latin typeface="Ericsson Hilda" charset="0"/>
              </a:defRPr>
            </a:lvl8pPr>
            <a:lvl9pPr marL="3886200" indent="-228600" fontAlgn="base">
              <a:spcBef>
                <a:spcPct val="0"/>
              </a:spcBef>
              <a:spcAft>
                <a:spcPct val="0"/>
              </a:spcAft>
              <a:defRPr>
                <a:solidFill>
                  <a:schemeClr val="tx1"/>
                </a:solidFill>
                <a:latin typeface="Ericsson Hilda" charset="0"/>
              </a:defRPr>
            </a:lvl9pPr>
          </a:lstStyle>
          <a:p>
            <a:pPr>
              <a:spcBef>
                <a:spcPts val="300"/>
              </a:spcBef>
            </a:pPr>
            <a:r>
              <a:rPr lang="hu-HU" altLang="hu-HU" sz="2500" dirty="0" smtClean="0">
                <a:solidFill>
                  <a:srgbClr val="FFFFFF"/>
                </a:solidFill>
                <a:latin typeface="Arial" charset="0"/>
                <a:ea typeface="Ericsson Hilda Light" charset="0"/>
                <a:cs typeface="Ericsson Hilda Light" charset="0"/>
              </a:rPr>
              <a:t>Filep László</a:t>
            </a:r>
            <a:br>
              <a:rPr lang="hu-HU" altLang="hu-HU" sz="2500" dirty="0" smtClean="0">
                <a:solidFill>
                  <a:srgbClr val="FFFFFF"/>
                </a:solidFill>
                <a:latin typeface="Arial" charset="0"/>
                <a:ea typeface="Ericsson Hilda Light" charset="0"/>
                <a:cs typeface="Ericsson Hilda Light" charset="0"/>
              </a:rPr>
            </a:br>
            <a:r>
              <a:rPr lang="hu-HU" altLang="hu-HU" sz="1100" dirty="0" err="1" smtClean="0">
                <a:solidFill>
                  <a:srgbClr val="FFFFFF"/>
                </a:solidFill>
                <a:latin typeface="Arial" charset="0"/>
                <a:ea typeface="Ericsson Hilda Light" charset="0"/>
                <a:cs typeface="Ericsson Hilda Light" charset="0"/>
              </a:rPr>
              <a:t>deb</a:t>
            </a:r>
            <a:r>
              <a:rPr lang="hu-HU" altLang="hu-HU" sz="2500" dirty="0" smtClean="0">
                <a:solidFill>
                  <a:srgbClr val="FFFFFF"/>
                </a:solidFill>
                <a:latin typeface="Arial" charset="0"/>
                <a:ea typeface="Ericsson Hilda Light" charset="0"/>
                <a:cs typeface="Ericsson Hilda Light" charset="0"/>
              </a:rPr>
              <a:t/>
            </a:r>
            <a:br>
              <a:rPr lang="hu-HU" altLang="hu-HU" sz="2500" dirty="0" smtClean="0">
                <a:solidFill>
                  <a:srgbClr val="FFFFFF"/>
                </a:solidFill>
                <a:latin typeface="Arial" charset="0"/>
                <a:ea typeface="Ericsson Hilda Light" charset="0"/>
                <a:cs typeface="Ericsson Hilda Light" charset="0"/>
              </a:rPr>
            </a:br>
            <a:endParaRPr lang="en-US" altLang="hu-HU" sz="2500" dirty="0">
              <a:latin typeface="Arial" charset="0"/>
              <a:ea typeface="Arial" charset="0"/>
            </a:endParaRPr>
          </a:p>
        </p:txBody>
      </p:sp>
      <p:sp>
        <p:nvSpPr>
          <p:cNvPr id="11" name="Rubrik 3">
            <a:extLst>
              <a:ext uri="{FF2B5EF4-FFF2-40B4-BE49-F238E27FC236}"/>
            </a:extLst>
          </p:cNvPr>
          <p:cNvSpPr>
            <a:spLocks noGrp="1"/>
          </p:cNvSpPr>
          <p:nvPr>
            <p:ph type="ctrTitle"/>
          </p:nvPr>
        </p:nvSpPr>
        <p:spPr>
          <a:xfrm>
            <a:off x="479425" y="476250"/>
            <a:ext cx="8008938" cy="3457575"/>
          </a:xfrm>
        </p:spPr>
        <p:txBody>
          <a:bodyPr/>
          <a:lstStyle/>
          <a:p>
            <a:pPr>
              <a:defRPr/>
            </a:pPr>
            <a:r>
              <a:rPr>
                <a:solidFill>
                  <a:schemeClr val="bg1"/>
                </a:solidFill>
                <a:cs typeface="Arial" panose="020B0604020202020204" pitchFamily="34" charset="0"/>
              </a:rPr>
              <a:t>Az Ericsson Magyarország első negyedszázada</a:t>
            </a:r>
          </a:p>
        </p:txBody>
      </p:sp>
    </p:spTree>
    <p:extLst>
      <p:ext uri="{BB962C8B-B14F-4D97-AF65-F5344CB8AC3E}">
        <p14:creationId xmlns:p14="http://schemas.microsoft.com/office/powerpoint/2010/main" val="2826165855"/>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Template2017">
  <a:themeElements>
    <a:clrScheme name="Custom 6">
      <a:dk1>
        <a:srgbClr val="181818"/>
      </a:dk1>
      <a:lt1>
        <a:srgbClr val="FFFFFF"/>
      </a:lt1>
      <a:dk2>
        <a:srgbClr val="181818"/>
      </a:dk2>
      <a:lt2>
        <a:srgbClr val="E0E0E0"/>
      </a:lt2>
      <a:accent1>
        <a:srgbClr val="0082F0"/>
      </a:accent1>
      <a:accent2>
        <a:srgbClr val="0FC373"/>
      </a:accent2>
      <a:accent3>
        <a:srgbClr val="AF78D2"/>
      </a:accent3>
      <a:accent4>
        <a:srgbClr val="FAD22D"/>
      </a:accent4>
      <a:accent5>
        <a:srgbClr val="FF8C0A"/>
      </a:accent5>
      <a:accent6>
        <a:srgbClr val="FF3232"/>
      </a:accent6>
      <a:hlink>
        <a:srgbClr val="0A14D2"/>
      </a:hlink>
      <a:folHlink>
        <a:srgbClr val="040969"/>
      </a:folHlink>
    </a:clrScheme>
    <a:fontScheme name="Ericsson Brand 2.0">
      <a:majorFont>
        <a:latin typeface="Ericsson Hilda Light"/>
        <a:ea typeface=""/>
        <a:cs typeface=""/>
      </a:majorFont>
      <a:minorFont>
        <a:latin typeface="Ericsson Hild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spPr>
      <a:bodyPr rot="0" spcFirstLastPara="0" vertOverflow="overflow" horzOverflow="overflow" vert="horz" wrap="square" lIns="72000" tIns="36000" rIns="73152" bIns="36576" numCol="1" spcCol="0" rtlCol="0" fromWordArt="0" anchor="t" anchorCtr="0" forceAA="0" compatLnSpc="1">
        <a:prstTxWarp prst="textNoShape">
          <a:avLst/>
        </a:prstTxWarp>
        <a:noAutofit/>
      </a:bodyPr>
      <a:lstStyle>
        <a:defPPr marL="357188" marR="0" indent="-357188" algn="l" defTabSz="914400" rtl="0" eaLnBrk="1" fontAlgn="base" latinLnBrk="0" hangingPunct="1">
          <a:lnSpc>
            <a:spcPct val="100000"/>
          </a:lnSpc>
          <a:spcBef>
            <a:spcPts val="300"/>
          </a:spcBef>
          <a:spcAft>
            <a:spcPct val="0"/>
          </a:spcAft>
          <a:buClrTx/>
          <a:buSzTx/>
          <a:buFont typeface="Ericsson Hilda" panose="00000500000000000000" pitchFamily="2" charset="0"/>
          <a:buChar char="—"/>
          <a:tabLst/>
          <a:defRPr kumimoji="0" sz="2000" b="0" i="0" u="none" strike="noStrike" cap="none" normalizeH="0" baseline="0" dirty="0" err="1" smtClean="0">
            <a:ln>
              <a:noFill/>
            </a:ln>
            <a:solidFill>
              <a:schemeClr val="bg1"/>
            </a:solidFill>
            <a:effectLst/>
            <a:latin typeface="+mn-lt"/>
          </a:defRPr>
        </a:defPPr>
      </a:lstStyle>
    </a:spDef>
    <a:lnDef>
      <a:spPr bwMode="auto">
        <a:solidFill>
          <a:schemeClr val="accent1"/>
        </a:solidFill>
        <a:ln w="12700" cap="flat" cmpd="sng" algn="ctr">
          <a:solidFill>
            <a:schemeClr val="tx1"/>
          </a:solidFill>
          <a:prstDash val="solid"/>
          <a:round/>
          <a:headEnd type="none" w="med" len="med"/>
          <a:tailEnd type="none"/>
        </a:ln>
        <a:effectLst/>
      </a:spPr>
      <a:bodyPr/>
      <a:lstStyle/>
    </a:lnDef>
    <a:txDef>
      <a:spPr bwMode="auto">
        <a:noFill/>
        <a:ln w="12700">
          <a:noFill/>
          <a:miter lim="800000"/>
          <a:headEnd/>
          <a:tailEnd/>
        </a:ln>
      </a:spPr>
      <a:bodyPr vert="horz" wrap="square" lIns="72000" tIns="36000" rIns="73152" bIns="36576" numCol="1" rtlCol="0" anchor="t" anchorCtr="0" compatLnSpc="1">
        <a:prstTxWarp prst="textNoShape">
          <a:avLst/>
        </a:prstTxWarp>
        <a:noAutofit/>
      </a:bodyPr>
      <a:lstStyle>
        <a:defPPr marL="344488" indent="-344488" algn="l">
          <a:buClr>
            <a:schemeClr val="tx1"/>
          </a:buClr>
          <a:buFont typeface="Ericsson Hilda Light" panose="00000400000000000000" pitchFamily="2" charset="0"/>
          <a:buChar char="—"/>
          <a:defRPr sz="2000" dirty="0" err="1" smtClean="0"/>
        </a:defPPr>
      </a:lstStyle>
    </a:txDef>
  </a:objectDefaults>
  <a:extraClrSchemeLst>
    <a:extraClrScheme>
      <a:clrScheme name="Landscape2009 1">
        <a:dk1>
          <a:srgbClr val="58585A"/>
        </a:dk1>
        <a:lt1>
          <a:srgbClr val="FFFFFF"/>
        </a:lt1>
        <a:dk2>
          <a:srgbClr val="00285E"/>
        </a:dk2>
        <a:lt2>
          <a:srgbClr val="B1B3B4"/>
        </a:lt2>
        <a:accent1>
          <a:srgbClr val="89BA17"/>
        </a:accent1>
        <a:accent2>
          <a:srgbClr val="F08A00"/>
        </a:accent2>
        <a:accent3>
          <a:srgbClr val="FFFFFF"/>
        </a:accent3>
        <a:accent4>
          <a:srgbClr val="4A4A4C"/>
        </a:accent4>
        <a:accent5>
          <a:srgbClr val="C4D9AB"/>
        </a:accent5>
        <a:accent6>
          <a:srgbClr val="D97D00"/>
        </a:accent6>
        <a:hlink>
          <a:srgbClr val="00A9D4"/>
        </a:hlink>
        <a:folHlink>
          <a:srgbClr val="00625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PT_Template_Final" id="{D065147C-1F27-4CF7-A318-B0E51C98B3A1}" vid="{D198307E-22A0-48CD-A4EF-57E271F7AA2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a:ea typeface=""/>
        <a:cs typeface=""/>
        <a:font script="Jpan" typeface="游ゴシック"/>
        <a:font script="Hang" typeface="맑은 고딕"/>
        <a:font script="Hans" typeface="等线"/>
        <a:font script="Hant" typeface="新細明體"/>
        <a:font script="Arab" typeface="Ericsson Hilda Light"/>
        <a:font script="Hebr" typeface="Ericsson Hilda Light"/>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Light"/>
        <a:font script="Uigh" typeface="Microsoft Uighur"/>
        <a:font script="Geor" typeface="Sylfaen"/>
        <a:font script="Armn" typeface="Ericsson Hilda Light"/>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Ericsson Hilda"/>
        <a:ea typeface=""/>
        <a:cs typeface=""/>
        <a:font script="Jpan" typeface="游ゴシック Light"/>
        <a:font script="Hang" typeface="맑은 고딕"/>
        <a:font script="Hans" typeface="等线 Light"/>
        <a:font script="Hant" typeface="新細明體"/>
        <a:font script="Arab" typeface="Ericsson Hilda"/>
        <a:font script="Hebr" typeface="Ericsson Hilda"/>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Ericsson Hilda"/>
        <a:ea typeface=""/>
        <a:cs typeface=""/>
        <a:font script="Jpan" typeface="游ゴシック"/>
        <a:font script="Hang" typeface="맑은 고딕"/>
        <a:font script="Hans" typeface="等线"/>
        <a:font script="Hant" typeface="新細明體"/>
        <a:font script="Arab" typeface="Ericsson Hilda"/>
        <a:font script="Hebr" typeface="Ericsson Hild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Ericsson Hilda"/>
        <a:font script="Uigh" typeface="Microsoft Uighur"/>
        <a:font script="Geor" typeface="Sylfaen"/>
        <a:font script="Armn" typeface="Ericsson Hild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PresentationTemplate2017</Template>
  <TotalTime>7337</TotalTime>
  <Words>1115</Words>
  <Application>Microsoft Office PowerPoint</Application>
  <PresentationFormat>Egyéni</PresentationFormat>
  <Paragraphs>135</Paragraphs>
  <Slides>19</Slides>
  <Notes>4</Notes>
  <HiddenSlides>0</HiddenSlides>
  <MMClips>0</MMClips>
  <ScaleCrop>false</ScaleCrop>
  <HeadingPairs>
    <vt:vector size="6" baseType="variant">
      <vt:variant>
        <vt:lpstr>Használt betűtípusok</vt:lpstr>
      </vt:variant>
      <vt:variant>
        <vt:i4>7</vt:i4>
      </vt:variant>
      <vt:variant>
        <vt:lpstr>Téma</vt:lpstr>
      </vt:variant>
      <vt:variant>
        <vt:i4>1</vt:i4>
      </vt:variant>
      <vt:variant>
        <vt:lpstr>Diacímek</vt:lpstr>
      </vt:variant>
      <vt:variant>
        <vt:i4>19</vt:i4>
      </vt:variant>
    </vt:vector>
  </HeadingPairs>
  <TitlesOfParts>
    <vt:vector size="27" baseType="lpstr">
      <vt:lpstr>Arial</vt:lpstr>
      <vt:lpstr>Ericsson Technical Icons</vt:lpstr>
      <vt:lpstr>Ericsson Hilda Light</vt:lpstr>
      <vt:lpstr>Ericsson Hilda</vt:lpstr>
      <vt:lpstr>Mangal</vt:lpstr>
      <vt:lpstr>Calibri</vt:lpstr>
      <vt:lpstr>Times New Roman</vt:lpstr>
      <vt:lpstr>PresentationTemplate2017</vt:lpstr>
      <vt:lpstr>Az Ericsson Magyarország első negyedszázada</vt:lpstr>
      <vt:lpstr>Fővállalkozás </vt:lpstr>
      <vt:lpstr>Fővállalkozás</vt:lpstr>
      <vt:lpstr>Fővállalkozás</vt:lpstr>
      <vt:lpstr>Fővállalkozás</vt:lpstr>
      <vt:lpstr>Fővállalkozás</vt:lpstr>
      <vt:lpstr>Fővállalkozás</vt:lpstr>
      <vt:lpstr>Fővállalkozás</vt:lpstr>
      <vt:lpstr>Az Ericsson Magyarország első negyedszázada</vt:lpstr>
      <vt:lpstr>Fővállalkozás</vt:lpstr>
      <vt:lpstr>Fővállalkozás</vt:lpstr>
      <vt:lpstr>Fővállalkozás</vt:lpstr>
      <vt:lpstr>Fővállalkozás</vt:lpstr>
      <vt:lpstr>Fővállalkozás</vt:lpstr>
      <vt:lpstr>PowerPoint bemutató</vt:lpstr>
      <vt:lpstr>Fővállalkozás</vt:lpstr>
      <vt:lpstr>Fővállalkozás</vt:lpstr>
      <vt:lpstr>Fővállalkozás</vt:lpstr>
      <vt:lpstr>Fővállalkozás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Regina Szabó</dc:creator>
  <cp:lastModifiedBy>Filep László</cp:lastModifiedBy>
  <cp:revision>84</cp:revision>
  <dcterms:created xsi:type="dcterms:W3CDTF">2018-08-30T08:55:40Z</dcterms:created>
  <dcterms:modified xsi:type="dcterms:W3CDTF">2018-10-11T09:32:49Z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Type">
    <vt:lpwstr>Presentation2011</vt:lpwstr>
  </property>
  <property fmtid="{D5CDD505-2E9C-101B-9397-08002B2CF9AE}" pid="3" name="TemplateName">
    <vt:lpwstr>CXC 173 2731/1</vt:lpwstr>
  </property>
  <property fmtid="{D5CDD505-2E9C-101B-9397-08002B2CF9AE}" pid="4" name="TemplateVersion">
    <vt:lpwstr>R2A</vt:lpwstr>
  </property>
  <property fmtid="{D5CDD505-2E9C-101B-9397-08002B2CF9AE}" pid="5" name="EmbeddedFonts">
    <vt:bool>false</vt:bool>
  </property>
  <property fmtid="{D5CDD505-2E9C-101B-9397-08002B2CF9AE}" pid="6" name="PackageNo">
    <vt:lpwstr>LXA 119 603</vt:lpwstr>
  </property>
  <property fmtid="{D5CDD505-2E9C-101B-9397-08002B2CF9AE}" pid="7" name="PackageVersion">
    <vt:lpwstr>R6A</vt:lpwstr>
  </property>
  <property fmtid="{D5CDD505-2E9C-101B-9397-08002B2CF9AE}" pid="8" name="TemplateName2">
    <vt:lpwstr>CXC 173 2731/1</vt:lpwstr>
  </property>
  <property fmtid="{D5CDD505-2E9C-101B-9397-08002B2CF9AE}" pid="9" name="TemplateVersion2">
    <vt:lpwstr>R2A</vt:lpwstr>
  </property>
  <property fmtid="{D5CDD505-2E9C-101B-9397-08002B2CF9AE}" pid="10" name="DocumentType2">
    <vt:lpwstr>Presentation2011</vt:lpwstr>
  </property>
  <property fmtid="{D5CDD505-2E9C-101B-9397-08002B2CF9AE}" pid="11" name="Keyword">
    <vt:lpwstr> </vt:lpwstr>
  </property>
</Properties>
</file>