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2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0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2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3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4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2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4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9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2CD9-B01D-4AAD-9A40-08D7213468C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EB7C-83AB-483C-BEFB-6927B19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R40, R10, TAF történetek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Bohus Mihály &amp; JATE KIBLAB</a:t>
            </a:r>
          </a:p>
          <a:p>
            <a:r>
              <a:rPr lang="hu-HU" dirty="0" smtClean="0"/>
              <a:t>2018. </a:t>
            </a:r>
            <a:r>
              <a:rPr lang="hu-HU" dirty="0"/>
              <a:t>m</a:t>
            </a:r>
            <a:r>
              <a:rPr lang="hu-HU" dirty="0" smtClean="0"/>
              <a:t>ájus 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5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R40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1974 R40 számítógép Szegeden</a:t>
            </a:r>
          </a:p>
          <a:p>
            <a:r>
              <a:rPr lang="hu-HU" dirty="0" smtClean="0"/>
              <a:t>ESZR DOS 3 partícióval</a:t>
            </a:r>
          </a:p>
          <a:p>
            <a:r>
              <a:rPr lang="hu-HU" dirty="0" smtClean="0"/>
              <a:t>TESZT:</a:t>
            </a:r>
          </a:p>
          <a:p>
            <a:r>
              <a:rPr lang="hu-HU" dirty="0" smtClean="0"/>
              <a:t>Eredeti  1964-es IBM DOS operációs  futása</a:t>
            </a:r>
          </a:p>
          <a:p>
            <a:r>
              <a:rPr lang="hu-HU" dirty="0" smtClean="0"/>
              <a:t>Programunk mást olvasott le</a:t>
            </a:r>
          </a:p>
          <a:p>
            <a:r>
              <a:rPr lang="hu-HU" dirty="0" smtClean="0"/>
              <a:t>OK: </a:t>
            </a:r>
          </a:p>
          <a:p>
            <a:r>
              <a:rPr lang="hu-HU" dirty="0" smtClean="0"/>
              <a:t>NDK IC-k gyorsabbak voltak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479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R10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Eredetileg amerikai folyamatvezérlő gép</a:t>
            </a:r>
          </a:p>
          <a:p>
            <a:r>
              <a:rPr lang="hu-HU" dirty="0" smtClean="0"/>
              <a:t>HW 32 szintű operációs rendszer</a:t>
            </a:r>
          </a:p>
          <a:p>
            <a:r>
              <a:rPr lang="hu-HU" dirty="0" smtClean="0"/>
              <a:t>A SW 32 db </a:t>
            </a:r>
            <a:r>
              <a:rPr lang="hu-HU" dirty="0" smtClean="0"/>
              <a:t>polcon, rendszerető gép</a:t>
            </a:r>
            <a:endParaRPr lang="hu-HU" dirty="0" smtClean="0"/>
          </a:p>
          <a:p>
            <a:r>
              <a:rPr lang="hu-HU" dirty="0" smtClean="0"/>
              <a:t>Csepel teherautóban  is tud működni</a:t>
            </a:r>
          </a:p>
          <a:p>
            <a:r>
              <a:rPr lang="hu-HU" dirty="0" smtClean="0"/>
              <a:t>Szegeden is járt a Csepel</a:t>
            </a:r>
          </a:p>
          <a:p>
            <a:r>
              <a:rPr lang="hu-HU" dirty="0" smtClean="0"/>
              <a:t>Nem áll meg,   BRU $      C700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9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TAF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IBM BTAM tanulmányozása Szegeden </a:t>
            </a:r>
          </a:p>
          <a:p>
            <a:r>
              <a:rPr lang="hu-HU" dirty="0" smtClean="0"/>
              <a:t>ESZR </a:t>
            </a:r>
            <a:r>
              <a:rPr lang="hu-HU" dirty="0" err="1" smtClean="0"/>
              <a:t>BTAM-ot</a:t>
            </a:r>
            <a:r>
              <a:rPr lang="hu-HU" dirty="0" smtClean="0"/>
              <a:t> tanuljuk Lipcsében</a:t>
            </a:r>
          </a:p>
          <a:p>
            <a:r>
              <a:rPr lang="hu-HU" dirty="0" smtClean="0"/>
              <a:t>Jó érzés többet tudni, mint a tanáraink</a:t>
            </a:r>
          </a:p>
          <a:p>
            <a:r>
              <a:rPr lang="hu-HU" dirty="0" smtClean="0"/>
              <a:t>MEGCSINÁLTUK:</a:t>
            </a:r>
          </a:p>
          <a:p>
            <a:r>
              <a:rPr lang="hu-HU" dirty="0" smtClean="0"/>
              <a:t>JATE TAF    55 db különböző terminállal</a:t>
            </a:r>
          </a:p>
          <a:p>
            <a:r>
              <a:rPr lang="hu-HU" dirty="0" smtClean="0"/>
              <a:t>R40-CCA-R10-CLA-TERMINÁLOK</a:t>
            </a:r>
          </a:p>
          <a:p>
            <a:r>
              <a:rPr lang="hu-HU" dirty="0" err="1" smtClean="0"/>
              <a:t>Multipontos</a:t>
            </a:r>
            <a:r>
              <a:rPr lang="hu-HU" dirty="0" smtClean="0"/>
              <a:t> terminálok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0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türelmeteket.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95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109</Words>
  <Application>Microsoft Office PowerPoint</Application>
  <PresentationFormat>Diavetítés a képernyőre (4:3 oldalarány)</PresentationFormat>
  <Paragraphs>28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R40, R10, TAF történetek</vt:lpstr>
      <vt:lpstr>R40</vt:lpstr>
      <vt:lpstr>R10</vt:lpstr>
      <vt:lpstr>TAF</vt:lpstr>
      <vt:lpstr>Köszönöm türelmeteket.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R40, R10, TAF történetek</dc:title>
  <dc:creator>Bohus Mihály</dc:creator>
  <cp:lastModifiedBy>Bohus Mihály</cp:lastModifiedBy>
  <cp:revision>4</cp:revision>
  <dcterms:created xsi:type="dcterms:W3CDTF">2018-05-17T11:57:41Z</dcterms:created>
  <dcterms:modified xsi:type="dcterms:W3CDTF">2018-05-17T12:24:10Z</dcterms:modified>
</cp:coreProperties>
</file>